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0"/>
  </p:notesMasterIdLst>
  <p:sldIdLst>
    <p:sldId id="256" r:id="rId2"/>
    <p:sldId id="257" r:id="rId3"/>
    <p:sldId id="274" r:id="rId4"/>
    <p:sldId id="273" r:id="rId5"/>
    <p:sldId id="272" r:id="rId6"/>
    <p:sldId id="271" r:id="rId7"/>
    <p:sldId id="276" r:id="rId8"/>
    <p:sldId id="270"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entury Gothic" panose="020B0502020202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312"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90162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196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68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358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27"/>
        <p:cNvGrpSpPr/>
        <p:nvPr/>
      </p:nvGrpSpPr>
      <p:grpSpPr>
        <a:xfrm>
          <a:off x="0" y="0"/>
          <a:ext cx="0" cy="0"/>
          <a:chOff x="0" y="0"/>
          <a:chExt cx="0" cy="0"/>
        </a:xfrm>
      </p:grpSpPr>
      <p:sp>
        <p:nvSpPr>
          <p:cNvPr id="28" name="Google Shape;28;p2"/>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30" name="Google Shape;30;p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Yazılı Panoramik Resim">
  <p:cSld name="Yazılı Panoramik Resim">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87" name="Google Shape;87;p11"/>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8" name="Google Shape;88;p1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şlık ve Resim Yazısı">
  <p:cSld name="Başlık ve Resim Yazısı">
    <p:spTree>
      <p:nvGrpSpPr>
        <p:cNvPr id="1" name="Shape 91"/>
        <p:cNvGrpSpPr/>
        <p:nvPr/>
      </p:nvGrpSpPr>
      <p:grpSpPr>
        <a:xfrm>
          <a:off x="0" y="0"/>
          <a:ext cx="0" cy="0"/>
          <a:chOff x="0" y="0"/>
          <a:chExt cx="0" cy="0"/>
        </a:xfrm>
      </p:grpSpPr>
      <p:sp>
        <p:nvSpPr>
          <p:cNvPr id="92" name="Google Shape;92;p12"/>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4" name="Google Shape;94;p1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sim Yazılı Alıntı">
  <p:cSld name="Resim Yazılı Alıntı">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0" name="Google Shape;100;p13"/>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1" name="Google Shape;101;p1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
        <p:nvSpPr>
          <p:cNvPr id="104" name="Google Shape;104;p13"/>
          <p:cNvSpPr txBox="1"/>
          <p:nvPr/>
        </p:nvSpPr>
        <p:spPr>
          <a:xfrm>
            <a:off x="898295" y="971253"/>
            <a:ext cx="801912" cy="196977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tr-TR" sz="12200" b="0" i="0" u="none" strike="noStrike" cap="none">
                <a:solidFill>
                  <a:srgbClr val="86D1D8"/>
                </a:solidFill>
                <a:latin typeface="Arial"/>
                <a:ea typeface="Arial"/>
                <a:cs typeface="Arial"/>
                <a:sym typeface="Arial"/>
              </a:rPr>
              <a:t>“</a:t>
            </a:r>
            <a:endParaRPr/>
          </a:p>
        </p:txBody>
      </p:sp>
      <p:sp>
        <p:nvSpPr>
          <p:cNvPr id="105" name="Google Shape;105;p13"/>
          <p:cNvSpPr txBox="1"/>
          <p:nvPr/>
        </p:nvSpPr>
        <p:spPr>
          <a:xfrm>
            <a:off x="9330490" y="2613787"/>
            <a:ext cx="801912" cy="196977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tr-TR" sz="12200" b="0" i="0" u="none" strike="noStrike" cap="none">
                <a:solidFill>
                  <a:srgbClr val="86D1D8"/>
                </a:solidFill>
                <a:latin typeface="Arial"/>
                <a:ea typeface="Arial"/>
                <a:cs typeface="Arial"/>
                <a:sym typeface="Arial"/>
              </a:rPr>
              <a:t>”</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sim Kartı">
  <p:cSld name="İsim Kartı">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4"/>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09" name="Google Shape;109;p1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Sütun">
  <p:cSld name="3 Sütun">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5"/>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5" name="Google Shape;115;p15"/>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6" name="Google Shape;116;p15"/>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7" name="Google Shape;117;p15"/>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8" name="Google Shape;118;p15"/>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9" name="Google Shape;119;p15"/>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20" name="Google Shape;120;p15"/>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21" name="Google Shape;121;p15"/>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22" name="Google Shape;122;p1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Resim Sütunu">
  <p:cSld name="3 Resim Sütunu">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6"/>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8" name="Google Shape;128;p16"/>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9" name="Google Shape;129;p16"/>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0" name="Google Shape;130;p16"/>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31" name="Google Shape;131;p16"/>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32" name="Google Shape;132;p16"/>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3" name="Google Shape;133;p16"/>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34" name="Google Shape;134;p16"/>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35" name="Google Shape;135;p16"/>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36" name="Google Shape;136;p16"/>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37" name="Google Shape;137;p16"/>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38" name="Google Shape;138;p1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7"/>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4" name="Google Shape;144;p1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147"/>
        <p:cNvGrpSpPr/>
        <p:nvPr/>
      </p:nvGrpSpPr>
      <p:grpSpPr>
        <a:xfrm>
          <a:off x="0" y="0"/>
          <a:ext cx="0" cy="0"/>
          <a:chOff x="0" y="0"/>
          <a:chExt cx="0" cy="0"/>
        </a:xfrm>
      </p:grpSpPr>
      <p:sp>
        <p:nvSpPr>
          <p:cNvPr id="148" name="Google Shape;148;p18"/>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8"/>
          <p:cNvSpPr txBox="1">
            <a:spLocks noGrp="1"/>
          </p:cNvSpPr>
          <p:nvPr>
            <p:ph type="body" idx="1"/>
          </p:nvPr>
        </p:nvSpPr>
        <p:spPr>
          <a:xfrm rot="5400000">
            <a:off x="1679575" y="-139699"/>
            <a:ext cx="5368924" cy="7423149"/>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0" name="Google Shape;150;p1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33"/>
        <p:cNvGrpSpPr/>
        <p:nvPr/>
      </p:nvGrpSpPr>
      <p:grpSpPr>
        <a:xfrm>
          <a:off x="0" y="0"/>
          <a:ext cx="0" cy="0"/>
          <a:chOff x="0" y="0"/>
          <a:chExt cx="0" cy="0"/>
        </a:xfrm>
      </p:grpSpPr>
      <p:sp>
        <p:nvSpPr>
          <p:cNvPr id="34" name="Google Shape;34;p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6" name="Google Shape;36;p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39"/>
        <p:cNvGrpSpPr/>
        <p:nvPr/>
      </p:nvGrpSpPr>
      <p:grpSpPr>
        <a:xfrm>
          <a:off x="0" y="0"/>
          <a:ext cx="0" cy="0"/>
          <a:chOff x="0" y="0"/>
          <a:chExt cx="0" cy="0"/>
        </a:xfrm>
      </p:grpSpPr>
      <p:sp>
        <p:nvSpPr>
          <p:cNvPr id="40" name="Google Shape;40;p4"/>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42" name="Google Shape;42;p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8" name="Google Shape;48;p5"/>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9" name="Google Shape;49;p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5" name="Google Shape;55;p6"/>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6" name="Google Shape;56;p6"/>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7" name="Google Shape;57;p6"/>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8" name="Google Shape;58;p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66"/>
        <p:cNvGrpSpPr/>
        <p:nvPr/>
      </p:nvGrpSpPr>
      <p:grpSpPr>
        <a:xfrm>
          <a:off x="0" y="0"/>
          <a:ext cx="0" cy="0"/>
          <a:chOff x="0" y="0"/>
          <a:chExt cx="0" cy="0"/>
        </a:xfrm>
      </p:grpSpPr>
      <p:sp>
        <p:nvSpPr>
          <p:cNvPr id="67" name="Google Shape;67;p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73" name="Google Shape;73;p9"/>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4" name="Google Shape;74;p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80" name="Google Shape;80;p10"/>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1" name="Google Shape;81;p1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8.jpeg"/><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7.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29"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28"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 Id="rId27"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11" name="Google Shape;11;p1"/>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12" name="Google Shape;12;p1"/>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1"/>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4" name="Google Shape;14;p1"/>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5" name="Google Shape;15;p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1"/>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pic>
        <p:nvPicPr>
          <p:cNvPr id="21" name="Google Shape;21;p1"/>
          <p:cNvPicPr preferRelativeResize="0"/>
          <p:nvPr/>
        </p:nvPicPr>
        <p:blipFill rotWithShape="1">
          <a:blip r:embed="rId24">
            <a:alphaModFix/>
          </a:blip>
          <a:srcRect/>
          <a:stretch/>
        </p:blipFill>
        <p:spPr>
          <a:xfrm>
            <a:off x="2529101" y="5888041"/>
            <a:ext cx="1140749" cy="695311"/>
          </a:xfrm>
          <a:prstGeom prst="rect">
            <a:avLst/>
          </a:prstGeom>
          <a:noFill/>
          <a:ln>
            <a:noFill/>
          </a:ln>
        </p:spPr>
      </p:pic>
      <p:pic>
        <p:nvPicPr>
          <p:cNvPr id="22" name="Google Shape;22;p1"/>
          <p:cNvPicPr preferRelativeResize="0"/>
          <p:nvPr/>
        </p:nvPicPr>
        <p:blipFill rotWithShape="1">
          <a:blip r:embed="rId25">
            <a:alphaModFix/>
          </a:blip>
          <a:srcRect/>
          <a:stretch/>
        </p:blipFill>
        <p:spPr>
          <a:xfrm>
            <a:off x="4528154" y="5888041"/>
            <a:ext cx="1224340" cy="695311"/>
          </a:xfrm>
          <a:prstGeom prst="rect">
            <a:avLst/>
          </a:prstGeom>
          <a:noFill/>
          <a:ln>
            <a:noFill/>
          </a:ln>
        </p:spPr>
      </p:pic>
      <p:pic>
        <p:nvPicPr>
          <p:cNvPr id="23" name="Google Shape;23;p1"/>
          <p:cNvPicPr preferRelativeResize="0"/>
          <p:nvPr/>
        </p:nvPicPr>
        <p:blipFill rotWithShape="1">
          <a:blip r:embed="rId26">
            <a:alphaModFix/>
          </a:blip>
          <a:srcRect/>
          <a:stretch/>
        </p:blipFill>
        <p:spPr>
          <a:xfrm>
            <a:off x="6733470" y="5888041"/>
            <a:ext cx="1172283" cy="695311"/>
          </a:xfrm>
          <a:prstGeom prst="rect">
            <a:avLst/>
          </a:prstGeom>
          <a:noFill/>
          <a:ln>
            <a:noFill/>
          </a:ln>
        </p:spPr>
      </p:pic>
      <p:pic>
        <p:nvPicPr>
          <p:cNvPr id="24" name="Google Shape;24;p1"/>
          <p:cNvPicPr preferRelativeResize="0"/>
          <p:nvPr/>
        </p:nvPicPr>
        <p:blipFill rotWithShape="1">
          <a:blip r:embed="rId27">
            <a:alphaModFix/>
          </a:blip>
          <a:srcRect/>
          <a:stretch/>
        </p:blipFill>
        <p:spPr>
          <a:xfrm>
            <a:off x="646111" y="5888041"/>
            <a:ext cx="1165276" cy="695311"/>
          </a:xfrm>
          <a:prstGeom prst="rect">
            <a:avLst/>
          </a:prstGeom>
          <a:noFill/>
          <a:ln>
            <a:noFill/>
          </a:ln>
        </p:spPr>
      </p:pic>
      <p:pic>
        <p:nvPicPr>
          <p:cNvPr id="25" name="Google Shape;25;p1"/>
          <p:cNvPicPr preferRelativeResize="0"/>
          <p:nvPr/>
        </p:nvPicPr>
        <p:blipFill rotWithShape="1">
          <a:blip r:embed="rId28">
            <a:alphaModFix/>
          </a:blip>
          <a:srcRect/>
          <a:stretch/>
        </p:blipFill>
        <p:spPr>
          <a:xfrm>
            <a:off x="9012677" y="5888041"/>
            <a:ext cx="644205" cy="695311"/>
          </a:xfrm>
          <a:prstGeom prst="rect">
            <a:avLst/>
          </a:prstGeom>
          <a:noFill/>
          <a:ln>
            <a:noFill/>
          </a:ln>
        </p:spPr>
      </p:pic>
      <p:pic>
        <p:nvPicPr>
          <p:cNvPr id="26" name="Google Shape;26;p1"/>
          <p:cNvPicPr preferRelativeResize="0"/>
          <p:nvPr/>
        </p:nvPicPr>
        <p:blipFill rotWithShape="1">
          <a:blip r:embed="rId29">
            <a:alphaModFix/>
          </a:blip>
          <a:srcRect/>
          <a:stretch/>
        </p:blipFill>
        <p:spPr>
          <a:xfrm>
            <a:off x="10483116" y="5888041"/>
            <a:ext cx="532583" cy="6953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ctrTitle"/>
          </p:nvPr>
        </p:nvSpPr>
        <p:spPr>
          <a:xfrm>
            <a:off x="403761" y="688769"/>
            <a:ext cx="11317183" cy="472637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2"/>
              </a:buClr>
              <a:buSzPts val="4400"/>
              <a:buFont typeface="Century Gothic"/>
              <a:buNone/>
            </a:pPr>
            <a:r>
              <a:rPr lang="tr-TR" sz="4400" b="1"/>
              <a:t/>
            </a:r>
            <a:br>
              <a:rPr lang="tr-TR" sz="4400" b="1"/>
            </a:br>
            <a:r>
              <a:rPr lang="tr-TR" sz="4400" b="1"/>
              <a:t>ERASMUS+2018-1-TR-KA201-058001</a:t>
            </a:r>
            <a:br>
              <a:rPr lang="tr-TR" sz="4400" b="1"/>
            </a:br>
            <a:r>
              <a:rPr lang="tr-TR" sz="3200" b="1"/>
              <a:t>«SMART STEPS FOR PREVENTING CHILD SEXUAL ABUSE»</a:t>
            </a:r>
            <a:br>
              <a:rPr lang="tr-TR" sz="3200" b="1"/>
            </a:br>
            <a:r>
              <a:rPr lang="tr-TR" sz="3200" b="1"/>
              <a:t/>
            </a:r>
            <a:br>
              <a:rPr lang="tr-TR" sz="3200" b="1"/>
            </a:br>
            <a:r>
              <a:rPr lang="tr-TR" sz="4400" b="1"/>
              <a:t>TRAINIG OF TRAINERS</a:t>
            </a:r>
            <a:br>
              <a:rPr lang="tr-TR" sz="4400" b="1"/>
            </a:br>
            <a:r>
              <a:rPr lang="tr-TR" sz="4400" b="1"/>
              <a:t>TURKEY</a:t>
            </a:r>
            <a:br>
              <a:rPr lang="tr-TR" sz="4400" b="1"/>
            </a:br>
            <a:r>
              <a:rPr lang="tr-TR" sz="4400" b="1"/>
              <a:t/>
            </a:r>
            <a:br>
              <a:rPr lang="tr-TR" sz="4400" b="1"/>
            </a:br>
            <a:r>
              <a:rPr lang="tr-TR" sz="4000" b="1"/>
              <a:t>17-21 JUNE 2019</a:t>
            </a:r>
            <a:endParaRPr sz="4000"/>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ctrTitle"/>
          </p:nvPr>
        </p:nvSpPr>
        <p:spPr>
          <a:xfrm>
            <a:off x="1703512" y="1916832"/>
            <a:ext cx="8352928" cy="2497186"/>
          </a:xfrm>
          <a:prstGeom prst="rect">
            <a:avLst/>
          </a:prstGeom>
          <a:noFill/>
          <a:ln>
            <a:noFill/>
          </a:ln>
        </p:spPr>
        <p:txBody>
          <a:bodyPr spcFirstLastPara="1" wrap="square" lIns="91425" tIns="45700" rIns="91425" bIns="45700" anchor="ctr" anchorCtr="0">
            <a:noAutofit/>
          </a:bodyPr>
          <a:lstStyle/>
          <a:p>
            <a:pPr algn="ctr">
              <a:buSzPts val="3150"/>
            </a:pPr>
            <a:r>
              <a:rPr lang="tr-TR" altLang="tr-TR" sz="4000" b="1" dirty="0">
                <a:solidFill>
                  <a:schemeClr val="bg1"/>
                </a:solidFill>
                <a:latin typeface="inherit"/>
              </a:rPr>
              <a:t>CONSULTANCY MEASURE APPLICATIONS</a:t>
            </a:r>
            <a:r>
              <a:rPr lang="tr-TR" altLang="tr-TR" sz="1800" b="1" dirty="0">
                <a:solidFill>
                  <a:schemeClr val="bg1"/>
                </a:solidFill>
              </a:rPr>
              <a:t> </a:t>
            </a:r>
            <a:r>
              <a:rPr lang="tr-TR" altLang="tr-TR" sz="3200" b="1" dirty="0">
                <a:solidFill>
                  <a:schemeClr val="bg1"/>
                </a:solidFill>
                <a:latin typeface="Arial" panose="020B0604020202020204" pitchFamily="34" charset="0"/>
              </a:rPr>
              <a:t/>
            </a:r>
            <a:br>
              <a:rPr lang="tr-TR" altLang="tr-TR" sz="3200" b="1" dirty="0">
                <a:solidFill>
                  <a:schemeClr val="bg1"/>
                </a:solidFill>
                <a:latin typeface="Arial" panose="020B0604020202020204" pitchFamily="34" charset="0"/>
              </a:rPr>
            </a:br>
            <a:r>
              <a:rPr lang="tr-TR" sz="3600" b="1" dirty="0">
                <a:solidFill>
                  <a:schemeClr val="bg1"/>
                </a:solidFill>
              </a:rPr>
              <a:t/>
            </a:r>
            <a:br>
              <a:rPr lang="tr-TR" sz="3600" b="1" dirty="0">
                <a:solidFill>
                  <a:schemeClr val="bg1"/>
                </a:solidFill>
              </a:rPr>
            </a:br>
            <a:endParaRPr sz="36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eaLnBrk="0" fontAlgn="base" hangingPunct="0">
              <a:spcBef>
                <a:spcPct val="0"/>
              </a:spcBef>
              <a:spcAft>
                <a:spcPct val="0"/>
              </a:spcAft>
              <a:buClrTx/>
              <a:buSzTx/>
            </a:pPr>
            <a:r>
              <a:rPr lang="tr-TR" altLang="tr-TR" sz="4400" b="1" dirty="0">
                <a:solidFill>
                  <a:schemeClr val="bg1"/>
                </a:solidFill>
                <a:latin typeface="inherit"/>
              </a:rPr>
              <a:t>CONSULTING MEASURE</a:t>
            </a:r>
            <a:r>
              <a:rPr lang="tr-TR" altLang="tr-TR" sz="2000" b="1" dirty="0">
                <a:solidFill>
                  <a:schemeClr val="bg1"/>
                </a:solidFill>
              </a:rPr>
              <a:t> </a:t>
            </a:r>
            <a:endParaRPr lang="tr-TR" altLang="tr-TR" sz="3600" b="1" dirty="0">
              <a:solidFill>
                <a:schemeClr val="bg1"/>
              </a:solidFill>
              <a:latin typeface="Arial" panose="020B0604020202020204" pitchFamily="34" charset="0"/>
            </a:endParaRPr>
          </a:p>
        </p:txBody>
      </p:sp>
      <p:sp>
        <p:nvSpPr>
          <p:cNvPr id="3" name="2 Metin Yer Tutucusu"/>
          <p:cNvSpPr>
            <a:spLocks noGrp="1"/>
          </p:cNvSpPr>
          <p:nvPr>
            <p:ph type="body" idx="1"/>
          </p:nvPr>
        </p:nvSpPr>
        <p:spPr/>
        <p:txBody>
          <a:bodyPr/>
          <a:lstStyle/>
          <a:p>
            <a:pPr marL="137160" indent="0">
              <a:buNone/>
            </a:pPr>
            <a:r>
              <a:rPr lang="en-US" dirty="0"/>
              <a:t/>
            </a:r>
            <a:br>
              <a:rPr lang="en-US" dirty="0"/>
            </a:br>
            <a:r>
              <a:rPr lang="en-US" dirty="0"/>
              <a:t>Counseling measures are given to counselors and guidance counselors working in schools in terms of the standard approach of education</a:t>
            </a:r>
            <a:r>
              <a:rPr lang="en-US" dirty="0" smtClean="0"/>
              <a:t>.</a:t>
            </a:r>
            <a:endParaRPr lang="tr-TR" dirty="0"/>
          </a:p>
        </p:txBody>
      </p:sp>
      <p:sp>
        <p:nvSpPr>
          <p:cNvPr id="4"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055440" y="1124744"/>
            <a:ext cx="8946541" cy="4195481"/>
          </a:xfrm>
        </p:spPr>
        <p:txBody>
          <a:bodyPr/>
          <a:lstStyle/>
          <a:p>
            <a:r>
              <a:rPr lang="tr-TR" b="1" dirty="0" smtClean="0">
                <a:solidFill>
                  <a:schemeClr val="bg1"/>
                </a:solidFill>
                <a:latin typeface="Times New Roman" panose="02020603050405020304" pitchFamily="18" charset="0"/>
                <a:cs typeface="Times New Roman" panose="02020603050405020304" pitchFamily="18" charset="0"/>
              </a:rPr>
              <a:t>Legal </a:t>
            </a:r>
            <a:r>
              <a:rPr lang="tr-TR" b="1" dirty="0" err="1">
                <a:solidFill>
                  <a:schemeClr val="bg1"/>
                </a:solidFill>
                <a:latin typeface="Times New Roman" panose="02020603050405020304" pitchFamily="18" charset="0"/>
                <a:cs typeface="Times New Roman" panose="02020603050405020304" pitchFamily="18" charset="0"/>
              </a:rPr>
              <a:t>Processes</a:t>
            </a:r>
            <a:r>
              <a:rPr lang="tr-TR" b="1" dirty="0">
                <a:solidFill>
                  <a:schemeClr val="bg1"/>
                </a:solidFill>
                <a:latin typeface="Times New Roman" panose="02020603050405020304" pitchFamily="18" charset="0"/>
                <a:cs typeface="Times New Roman" panose="02020603050405020304" pitchFamily="18" charset="0"/>
              </a:rPr>
              <a:t> in </a:t>
            </a:r>
            <a:r>
              <a:rPr lang="tr-TR" b="1" dirty="0" err="1" smtClean="0">
                <a:solidFill>
                  <a:schemeClr val="bg1"/>
                </a:solidFill>
                <a:latin typeface="Times New Roman" panose="02020603050405020304" pitchFamily="18" charset="0"/>
                <a:cs typeface="Times New Roman" panose="02020603050405020304" pitchFamily="18" charset="0"/>
              </a:rPr>
              <a:t>Education</a:t>
            </a:r>
            <a:endParaRPr lang="tr-TR" b="1" dirty="0">
              <a:solidFill>
                <a:schemeClr val="bg1"/>
              </a:solidFill>
              <a:latin typeface="Times New Roman" panose="02020603050405020304" pitchFamily="18" charset="0"/>
              <a:cs typeface="Times New Roman" panose="02020603050405020304" pitchFamily="18" charset="0"/>
            </a:endParaRPr>
          </a:p>
          <a:p>
            <a:r>
              <a:rPr lang="tr-TR" altLang="tr-TR" b="1" dirty="0" smtClean="0">
                <a:solidFill>
                  <a:schemeClr val="bg1"/>
                </a:solidFill>
                <a:latin typeface="Times New Roman" panose="02020603050405020304" pitchFamily="18" charset="0"/>
                <a:cs typeface="Times New Roman" panose="02020603050405020304" pitchFamily="18" charset="0"/>
              </a:rPr>
              <a:t>Planning </a:t>
            </a:r>
            <a:r>
              <a:rPr lang="tr-TR" altLang="tr-TR" b="1" dirty="0">
                <a:solidFill>
                  <a:schemeClr val="bg1"/>
                </a:solidFill>
                <a:latin typeface="Times New Roman" panose="02020603050405020304" pitchFamily="18" charset="0"/>
                <a:cs typeface="Times New Roman" panose="02020603050405020304" pitchFamily="18" charset="0"/>
              </a:rPr>
              <a:t>/ </a:t>
            </a:r>
            <a:r>
              <a:rPr lang="tr-TR" altLang="tr-TR" b="1" dirty="0" err="1">
                <a:solidFill>
                  <a:schemeClr val="bg1"/>
                </a:solidFill>
                <a:latin typeface="Times New Roman" panose="02020603050405020304" pitchFamily="18" charset="0"/>
                <a:cs typeface="Times New Roman" panose="02020603050405020304" pitchFamily="18" charset="0"/>
              </a:rPr>
              <a:t>reporting</a:t>
            </a:r>
            <a:r>
              <a:rPr lang="tr-TR" altLang="tr-TR" b="1" dirty="0">
                <a:solidFill>
                  <a:schemeClr val="bg1"/>
                </a:solidFill>
                <a:latin typeface="Times New Roman" panose="02020603050405020304" pitchFamily="18" charset="0"/>
                <a:cs typeface="Times New Roman" panose="02020603050405020304" pitchFamily="18" charset="0"/>
              </a:rPr>
              <a:t> </a:t>
            </a:r>
            <a:r>
              <a:rPr lang="tr-TR" altLang="tr-TR" b="1" dirty="0" err="1">
                <a:solidFill>
                  <a:schemeClr val="bg1"/>
                </a:solidFill>
                <a:latin typeface="Times New Roman" panose="02020603050405020304" pitchFamily="18" charset="0"/>
                <a:cs typeface="Times New Roman" panose="02020603050405020304" pitchFamily="18" charset="0"/>
              </a:rPr>
              <a:t>and</a:t>
            </a:r>
            <a:r>
              <a:rPr lang="tr-TR" altLang="tr-TR" b="1" dirty="0">
                <a:solidFill>
                  <a:schemeClr val="bg1"/>
                </a:solidFill>
                <a:latin typeface="Times New Roman" panose="02020603050405020304" pitchFamily="18" charset="0"/>
                <a:cs typeface="Times New Roman" panose="02020603050405020304" pitchFamily="18" charset="0"/>
              </a:rPr>
              <a:t> </a:t>
            </a:r>
          </a:p>
          <a:p>
            <a:r>
              <a:rPr lang="tr-TR" altLang="tr-TR" b="1" dirty="0" err="1">
                <a:solidFill>
                  <a:schemeClr val="bg1"/>
                </a:solidFill>
                <a:latin typeface="Times New Roman" panose="02020603050405020304" pitchFamily="18" charset="0"/>
                <a:cs typeface="Times New Roman" panose="02020603050405020304" pitchFamily="18" charset="0"/>
              </a:rPr>
              <a:t>Consists</a:t>
            </a:r>
            <a:r>
              <a:rPr lang="tr-TR" altLang="tr-TR" b="1" dirty="0">
                <a:solidFill>
                  <a:schemeClr val="bg1"/>
                </a:solidFill>
                <a:latin typeface="Times New Roman" panose="02020603050405020304" pitchFamily="18" charset="0"/>
                <a:cs typeface="Times New Roman" panose="02020603050405020304" pitchFamily="18" charset="0"/>
              </a:rPr>
              <a:t> of 6 </a:t>
            </a:r>
            <a:r>
              <a:rPr lang="tr-TR" altLang="tr-TR" b="1" dirty="0" err="1">
                <a:solidFill>
                  <a:schemeClr val="bg1"/>
                </a:solidFill>
                <a:latin typeface="Times New Roman" panose="02020603050405020304" pitchFamily="18" charset="0"/>
                <a:cs typeface="Times New Roman" panose="02020603050405020304" pitchFamily="18" charset="0"/>
              </a:rPr>
              <a:t>modules</a:t>
            </a:r>
            <a:r>
              <a:rPr lang="tr-TR" altLang="tr-TR" b="1" dirty="0">
                <a:solidFill>
                  <a:schemeClr val="bg1"/>
                </a:solidFill>
                <a:latin typeface="Times New Roman" panose="02020603050405020304" pitchFamily="18" charset="0"/>
                <a:cs typeface="Times New Roman" panose="02020603050405020304" pitchFamily="18" charset="0"/>
              </a:rPr>
              <a:t> </a:t>
            </a:r>
            <a:r>
              <a:rPr lang="tr-TR" altLang="tr-TR" b="1" dirty="0" err="1">
                <a:solidFill>
                  <a:schemeClr val="bg1"/>
                </a:solidFill>
                <a:latin typeface="Times New Roman" panose="02020603050405020304" pitchFamily="18" charset="0"/>
                <a:cs typeface="Times New Roman" panose="02020603050405020304" pitchFamily="18" charset="0"/>
              </a:rPr>
              <a:t>to</a:t>
            </a:r>
            <a:r>
              <a:rPr lang="tr-TR" altLang="tr-TR" b="1" dirty="0">
                <a:solidFill>
                  <a:schemeClr val="bg1"/>
                </a:solidFill>
                <a:latin typeface="Times New Roman" panose="02020603050405020304" pitchFamily="18" charset="0"/>
                <a:cs typeface="Times New Roman" panose="02020603050405020304" pitchFamily="18" charset="0"/>
              </a:rPr>
              <a:t> be </a:t>
            </a:r>
            <a:r>
              <a:rPr lang="tr-TR" altLang="tr-TR" b="1" dirty="0" err="1">
                <a:solidFill>
                  <a:schemeClr val="bg1"/>
                </a:solidFill>
                <a:latin typeface="Times New Roman" panose="02020603050405020304" pitchFamily="18" charset="0"/>
                <a:cs typeface="Times New Roman" panose="02020603050405020304" pitchFamily="18" charset="0"/>
              </a:rPr>
              <a:t>applied</a:t>
            </a:r>
            <a:r>
              <a:rPr lang="tr-TR" altLang="tr-TR" b="1" dirty="0">
                <a:solidFill>
                  <a:schemeClr val="bg1"/>
                </a:solidFill>
                <a:latin typeface="Times New Roman" panose="02020603050405020304" pitchFamily="18" charset="0"/>
                <a:cs typeface="Times New Roman" panose="02020603050405020304" pitchFamily="18" charset="0"/>
              </a:rPr>
              <a:t> </a:t>
            </a:r>
            <a:r>
              <a:rPr lang="tr-TR" altLang="tr-TR" b="1" dirty="0" err="1">
                <a:solidFill>
                  <a:schemeClr val="bg1"/>
                </a:solidFill>
                <a:latin typeface="Times New Roman" panose="02020603050405020304" pitchFamily="18" charset="0"/>
                <a:cs typeface="Times New Roman" panose="02020603050405020304" pitchFamily="18" charset="0"/>
              </a:rPr>
              <a:t>within</a:t>
            </a:r>
            <a:r>
              <a:rPr lang="tr-TR" altLang="tr-TR" b="1" dirty="0">
                <a:solidFill>
                  <a:schemeClr val="bg1"/>
                </a:solidFill>
                <a:latin typeface="Times New Roman" panose="02020603050405020304" pitchFamily="18" charset="0"/>
                <a:cs typeface="Times New Roman" panose="02020603050405020304" pitchFamily="18" charset="0"/>
              </a:rPr>
              <a:t> </a:t>
            </a:r>
            <a:r>
              <a:rPr lang="tr-TR" altLang="tr-TR" b="1" dirty="0" err="1">
                <a:solidFill>
                  <a:schemeClr val="bg1"/>
                </a:solidFill>
                <a:latin typeface="Times New Roman" panose="02020603050405020304" pitchFamily="18" charset="0"/>
                <a:cs typeface="Times New Roman" panose="02020603050405020304" pitchFamily="18" charset="0"/>
              </a:rPr>
              <a:t>the</a:t>
            </a:r>
            <a:r>
              <a:rPr lang="tr-TR" altLang="tr-TR" b="1" dirty="0">
                <a:solidFill>
                  <a:schemeClr val="bg1"/>
                </a:solidFill>
                <a:latin typeface="Times New Roman" panose="02020603050405020304" pitchFamily="18" charset="0"/>
                <a:cs typeface="Times New Roman" panose="02020603050405020304" pitchFamily="18" charset="0"/>
              </a:rPr>
              <a:t> </a:t>
            </a:r>
            <a:r>
              <a:rPr lang="tr-TR" altLang="tr-TR" b="1" dirty="0" err="1">
                <a:solidFill>
                  <a:schemeClr val="bg1"/>
                </a:solidFill>
                <a:latin typeface="Times New Roman" panose="02020603050405020304" pitchFamily="18" charset="0"/>
                <a:cs typeface="Times New Roman" panose="02020603050405020304" pitchFamily="18" charset="0"/>
              </a:rPr>
              <a:t>scope</a:t>
            </a:r>
            <a:r>
              <a:rPr lang="tr-TR" altLang="tr-TR" b="1" dirty="0">
                <a:solidFill>
                  <a:schemeClr val="bg1"/>
                </a:solidFill>
                <a:latin typeface="Times New Roman" panose="02020603050405020304" pitchFamily="18" charset="0"/>
                <a:cs typeface="Times New Roman" panose="02020603050405020304" pitchFamily="18" charset="0"/>
              </a:rPr>
              <a:t> of </a:t>
            </a:r>
            <a:r>
              <a:rPr lang="tr-TR" altLang="tr-TR" b="1" dirty="0" err="1">
                <a:solidFill>
                  <a:schemeClr val="bg1"/>
                </a:solidFill>
                <a:latin typeface="Times New Roman" panose="02020603050405020304" pitchFamily="18" charset="0"/>
                <a:cs typeface="Times New Roman" panose="02020603050405020304" pitchFamily="18" charset="0"/>
              </a:rPr>
              <a:t>consultancy</a:t>
            </a:r>
            <a:r>
              <a:rPr lang="tr-TR" altLang="tr-TR" b="1" dirty="0">
                <a:solidFill>
                  <a:schemeClr val="bg1"/>
                </a:solidFill>
                <a:latin typeface="Times New Roman" panose="02020603050405020304" pitchFamily="18" charset="0"/>
                <a:cs typeface="Times New Roman" panose="02020603050405020304" pitchFamily="18" charset="0"/>
              </a:rPr>
              <a:t> </a:t>
            </a:r>
            <a:endParaRPr lang="tr-TR" altLang="tr-TR" b="1" dirty="0" smtClean="0">
              <a:solidFill>
                <a:schemeClr val="bg1"/>
              </a:solidFill>
              <a:latin typeface="Times New Roman" panose="02020603050405020304" pitchFamily="18" charset="0"/>
              <a:cs typeface="Times New Roman" panose="02020603050405020304" pitchFamily="18" charset="0"/>
            </a:endParaRPr>
          </a:p>
          <a:p>
            <a:pPr marL="137160" indent="0">
              <a:buNone/>
            </a:pPr>
            <a:endParaRPr lang="tr-TR" b="1" dirty="0" smtClean="0">
              <a:solidFill>
                <a:schemeClr val="bg1"/>
              </a:solidFill>
              <a:latin typeface="Times New Roman" panose="02020603050405020304" pitchFamily="18" charset="0"/>
              <a:cs typeface="Times New Roman" panose="02020603050405020304" pitchFamily="18" charset="0"/>
            </a:endParaRPr>
          </a:p>
          <a:p>
            <a:pPr marL="342900" lvl="0" indent="-342900" eaLnBrk="0" fontAlgn="base" hangingPunct="0">
              <a:spcBef>
                <a:spcPct val="0"/>
              </a:spcBef>
              <a:spcAft>
                <a:spcPct val="0"/>
              </a:spcAft>
              <a:buClrTx/>
              <a:buSzTx/>
              <a:buFont typeface="Wingdings" panose="05000000000000000000" pitchFamily="2" charset="2"/>
              <a:buChar char="v"/>
            </a:pPr>
            <a:r>
              <a:rPr lang="tr-TR" altLang="tr-TR" b="1" dirty="0" smtClean="0">
                <a:solidFill>
                  <a:schemeClr val="bg1"/>
                </a:solidFill>
                <a:latin typeface="Times New Roman" panose="02020603050405020304" pitchFamily="18" charset="0"/>
                <a:cs typeface="Times New Roman" panose="02020603050405020304" pitchFamily="18" charset="0"/>
              </a:rPr>
              <a:t>COMMUNICATION </a:t>
            </a:r>
            <a:r>
              <a:rPr lang="tr-TR" altLang="tr-TR" b="1" dirty="0">
                <a:solidFill>
                  <a:schemeClr val="bg1"/>
                </a:solidFill>
                <a:latin typeface="Times New Roman" panose="02020603050405020304" pitchFamily="18" charset="0"/>
                <a:cs typeface="Times New Roman" panose="02020603050405020304" pitchFamily="18" charset="0"/>
              </a:rPr>
              <a:t>SKILLS </a:t>
            </a:r>
          </a:p>
          <a:p>
            <a:pPr marL="342900" lvl="0" indent="-342900" eaLnBrk="0" fontAlgn="base" hangingPunct="0">
              <a:spcBef>
                <a:spcPct val="0"/>
              </a:spcBef>
              <a:spcAft>
                <a:spcPct val="0"/>
              </a:spcAft>
              <a:buClrTx/>
              <a:buSzTx/>
              <a:buFont typeface="Wingdings" panose="05000000000000000000" pitchFamily="2" charset="2"/>
              <a:buChar char="v"/>
            </a:pPr>
            <a:r>
              <a:rPr lang="en-US" sz="2000" b="1" dirty="0" smtClean="0">
                <a:solidFill>
                  <a:schemeClr val="bg1"/>
                </a:solidFill>
                <a:latin typeface="Times New Roman" panose="02020603050405020304" pitchFamily="18" charset="0"/>
                <a:cs typeface="Times New Roman" panose="02020603050405020304" pitchFamily="18" charset="0"/>
              </a:rPr>
              <a:t>TO </a:t>
            </a:r>
            <a:r>
              <a:rPr lang="en-US" sz="2000" b="1" dirty="0">
                <a:solidFill>
                  <a:schemeClr val="bg1"/>
                </a:solidFill>
                <a:latin typeface="Times New Roman" panose="02020603050405020304" pitchFamily="18" charset="0"/>
                <a:cs typeface="Times New Roman" panose="02020603050405020304" pitchFamily="18" charset="0"/>
              </a:rPr>
              <a:t>SAY </a:t>
            </a:r>
            <a:r>
              <a:rPr lang="en-US" sz="2000" b="1" dirty="0" smtClean="0">
                <a:solidFill>
                  <a:schemeClr val="bg1"/>
                </a:solidFill>
                <a:latin typeface="Times New Roman" panose="02020603050405020304" pitchFamily="18" charset="0"/>
                <a:cs typeface="Times New Roman" panose="02020603050405020304" pitchFamily="18" charset="0"/>
              </a:rPr>
              <a:t> </a:t>
            </a:r>
            <a:r>
              <a:rPr lang="tr-TR" sz="2000" b="1" dirty="0" smtClean="0">
                <a:solidFill>
                  <a:schemeClr val="bg1"/>
                </a:solidFill>
                <a:latin typeface="Times New Roman" panose="02020603050405020304" pitchFamily="18" charset="0"/>
                <a:cs typeface="Times New Roman" panose="02020603050405020304" pitchFamily="18" charset="0"/>
              </a:rPr>
              <a:t>«</a:t>
            </a:r>
            <a:r>
              <a:rPr lang="en-US" sz="2000" b="1" dirty="0" smtClean="0">
                <a:solidFill>
                  <a:schemeClr val="bg1"/>
                </a:solidFill>
                <a:latin typeface="Times New Roman" panose="02020603050405020304" pitchFamily="18" charset="0"/>
                <a:cs typeface="Times New Roman" panose="02020603050405020304" pitchFamily="18" charset="0"/>
              </a:rPr>
              <a:t>NO</a:t>
            </a:r>
            <a:r>
              <a:rPr lang="tr-TR" sz="2000" b="1" dirty="0" smtClean="0">
                <a:solidFill>
                  <a:schemeClr val="bg1"/>
                </a:solidFill>
                <a:latin typeface="Times New Roman" panose="02020603050405020304" pitchFamily="18" charset="0"/>
                <a:cs typeface="Times New Roman" panose="02020603050405020304" pitchFamily="18" charset="0"/>
              </a:rPr>
              <a:t>»</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TO </a:t>
            </a:r>
            <a:r>
              <a:rPr lang="en-US" sz="2000" b="1" dirty="0" smtClean="0">
                <a:solidFill>
                  <a:schemeClr val="bg1"/>
                </a:solidFill>
                <a:latin typeface="Times New Roman" panose="02020603050405020304" pitchFamily="18" charset="0"/>
                <a:cs typeface="Times New Roman" panose="02020603050405020304" pitchFamily="18" charset="0"/>
              </a:rPr>
              <a:t>PEER</a:t>
            </a:r>
            <a:r>
              <a:rPr lang="tr-TR" sz="2000" b="1" dirty="0" smtClean="0">
                <a:solidFill>
                  <a:schemeClr val="bg1"/>
                </a:solidFill>
                <a:latin typeface="Times New Roman" panose="02020603050405020304" pitchFamily="18" charset="0"/>
                <a:cs typeface="Times New Roman" panose="02020603050405020304" pitchFamily="18" charset="0"/>
              </a:rPr>
              <a:t> BULLYING</a:t>
            </a:r>
            <a:endParaRPr lang="tr-TR" b="1" dirty="0">
              <a:solidFill>
                <a:schemeClr val="bg1"/>
              </a:solidFill>
              <a:latin typeface="Times New Roman" panose="02020603050405020304" pitchFamily="18" charset="0"/>
              <a:cs typeface="Times New Roman" panose="02020603050405020304" pitchFamily="18" charset="0"/>
            </a:endParaRPr>
          </a:p>
          <a:p>
            <a:pPr marL="342900" lvl="0" indent="-342900" eaLnBrk="0" fontAlgn="base" hangingPunct="0">
              <a:spcBef>
                <a:spcPct val="0"/>
              </a:spcBef>
              <a:spcAft>
                <a:spcPct val="0"/>
              </a:spcAft>
              <a:buClrTx/>
              <a:buSzTx/>
              <a:buFont typeface="Wingdings" panose="05000000000000000000" pitchFamily="2" charset="2"/>
              <a:buChar char="v"/>
            </a:pPr>
            <a:r>
              <a:rPr lang="tr-TR" altLang="tr-TR" b="1" dirty="0" smtClean="0">
                <a:solidFill>
                  <a:schemeClr val="bg1"/>
                </a:solidFill>
                <a:latin typeface="Times New Roman" panose="02020603050405020304" pitchFamily="18" charset="0"/>
                <a:cs typeface="Times New Roman" panose="02020603050405020304" pitchFamily="18" charset="0"/>
              </a:rPr>
              <a:t>ANGER </a:t>
            </a:r>
            <a:r>
              <a:rPr lang="tr-TR" altLang="tr-TR" b="1" dirty="0">
                <a:solidFill>
                  <a:schemeClr val="bg1"/>
                </a:solidFill>
                <a:latin typeface="Times New Roman" panose="02020603050405020304" pitchFamily="18" charset="0"/>
                <a:cs typeface="Times New Roman" panose="02020603050405020304" pitchFamily="18" charset="0"/>
              </a:rPr>
              <a:t>MANAGEMENT </a:t>
            </a:r>
            <a:endParaRPr lang="tr-TR" altLang="tr-TR" b="1" dirty="0" smtClean="0">
              <a:solidFill>
                <a:schemeClr val="bg1"/>
              </a:solidFill>
              <a:latin typeface="Times New Roman" panose="02020603050405020304" pitchFamily="18" charset="0"/>
              <a:cs typeface="Times New Roman" panose="02020603050405020304" pitchFamily="18" charset="0"/>
            </a:endParaRPr>
          </a:p>
          <a:p>
            <a:pPr marL="342900" lvl="0" indent="-342900" eaLnBrk="0" fontAlgn="base" hangingPunct="0">
              <a:spcBef>
                <a:spcPct val="0"/>
              </a:spcBef>
              <a:spcAft>
                <a:spcPct val="0"/>
              </a:spcAft>
              <a:buClrTx/>
              <a:buSzTx/>
              <a:buFont typeface="Wingdings" panose="05000000000000000000" pitchFamily="2" charset="2"/>
              <a:buChar char="v"/>
            </a:pPr>
            <a:r>
              <a:rPr lang="tr-TR" altLang="tr-TR" b="1" dirty="0" smtClean="0">
                <a:solidFill>
                  <a:schemeClr val="bg1"/>
                </a:solidFill>
                <a:latin typeface="Times New Roman" panose="02020603050405020304" pitchFamily="18" charset="0"/>
                <a:cs typeface="Times New Roman" panose="02020603050405020304" pitchFamily="18" charset="0"/>
              </a:rPr>
              <a:t>FAMILY RELATIONS</a:t>
            </a:r>
          </a:p>
          <a:p>
            <a:pPr marL="342900" lvl="0" indent="-342900" eaLnBrk="0" fontAlgn="base" hangingPunct="0">
              <a:spcBef>
                <a:spcPct val="0"/>
              </a:spcBef>
              <a:spcAft>
                <a:spcPct val="0"/>
              </a:spcAft>
              <a:buClrTx/>
              <a:buSzTx/>
              <a:buFont typeface="Wingdings" panose="05000000000000000000" pitchFamily="2" charset="2"/>
              <a:buChar char="v"/>
            </a:pPr>
            <a:r>
              <a:rPr lang="tr-TR" sz="2000" b="1" dirty="0" smtClean="0">
                <a:solidFill>
                  <a:schemeClr val="bg1"/>
                </a:solidFill>
                <a:latin typeface="Times New Roman" panose="02020603050405020304" pitchFamily="18" charset="0"/>
                <a:cs typeface="Times New Roman" panose="02020603050405020304" pitchFamily="18" charset="0"/>
              </a:rPr>
              <a:t>SEXUAL ABUSE</a:t>
            </a:r>
          </a:p>
          <a:p>
            <a:endParaRPr lang="tr-TR" b="1" dirty="0">
              <a:solidFill>
                <a:schemeClr val="bg1"/>
              </a:solidFill>
              <a:latin typeface="Times New Roman" panose="02020603050405020304" pitchFamily="18" charset="0"/>
              <a:cs typeface="Times New Roman" panose="02020603050405020304" pitchFamily="18" charset="0"/>
            </a:endParaRPr>
          </a:p>
        </p:txBody>
      </p:sp>
      <p:sp>
        <p:nvSpPr>
          <p:cNvPr id="5" name="1 Başlık"/>
          <p:cNvSpPr txBox="1">
            <a:spLocks/>
          </p:cNvSpPr>
          <p:nvPr/>
        </p:nvSpPr>
        <p:spPr>
          <a:xfrm>
            <a:off x="826348" y="424479"/>
            <a:ext cx="9404723" cy="844281"/>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18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pPr eaLnBrk="0" fontAlgn="base" hangingPunct="0">
              <a:spcBef>
                <a:spcPct val="0"/>
              </a:spcBef>
              <a:spcAft>
                <a:spcPct val="0"/>
              </a:spcAft>
              <a:buClrTx/>
              <a:buSzTx/>
            </a:pPr>
            <a:r>
              <a:rPr lang="tr-TR" altLang="tr-TR" sz="4400" b="1" dirty="0" smtClean="0">
                <a:solidFill>
                  <a:schemeClr val="bg1"/>
                </a:solidFill>
                <a:latin typeface="inherit"/>
              </a:rPr>
              <a:t>CONSULTING MEASURE</a:t>
            </a:r>
            <a:r>
              <a:rPr lang="tr-TR" altLang="tr-TR" sz="2000" b="1" dirty="0" smtClean="0">
                <a:solidFill>
                  <a:schemeClr val="bg1"/>
                </a:solidFill>
              </a:rPr>
              <a:t> </a:t>
            </a:r>
            <a:endParaRPr lang="tr-TR" altLang="tr-TR" sz="3600" b="1" dirty="0">
              <a:solidFill>
                <a:schemeClr val="bg1"/>
              </a:solidFill>
              <a:latin typeface="Arial" panose="020B0604020202020204" pitchFamily="34" charset="0"/>
            </a:endParaRPr>
          </a:p>
        </p:txBody>
      </p:sp>
      <p:sp>
        <p:nvSpPr>
          <p:cNvPr id="6"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5"/>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p:txBody>
          <a:bodyPr/>
          <a:lstStyle/>
          <a:p>
            <a:pPr marL="0" lvl="0" indent="0" eaLnBrk="0" fontAlgn="base" hangingPunct="0">
              <a:spcBef>
                <a:spcPct val="0"/>
              </a:spcBef>
              <a:spcAft>
                <a:spcPct val="0"/>
              </a:spcAft>
              <a:buClrTx/>
              <a:buSzTx/>
              <a:buNone/>
            </a:pPr>
            <a:r>
              <a:rPr lang="tr-TR" altLang="tr-TR" sz="3200" dirty="0" smtClean="0">
                <a:solidFill>
                  <a:schemeClr val="bg1"/>
                </a:solidFill>
                <a:latin typeface="Times New Roman" panose="02020603050405020304" pitchFamily="18" charset="0"/>
                <a:cs typeface="Times New Roman" panose="02020603050405020304" pitchFamily="18" charset="0"/>
              </a:rPr>
              <a:t>     </a:t>
            </a:r>
            <a:r>
              <a:rPr lang="tr-TR" altLang="tr-TR" sz="3200" dirty="0" err="1" smtClean="0">
                <a:solidFill>
                  <a:schemeClr val="bg1"/>
                </a:solidFill>
                <a:latin typeface="Times New Roman" panose="02020603050405020304" pitchFamily="18" charset="0"/>
                <a:cs typeface="Times New Roman" panose="02020603050405020304" pitchFamily="18" charset="0"/>
              </a:rPr>
              <a:t>If</a:t>
            </a:r>
            <a:r>
              <a:rPr lang="tr-TR" altLang="tr-TR" sz="3200" dirty="0" smtClean="0">
                <a:solidFill>
                  <a:schemeClr val="bg1"/>
                </a:solidFill>
                <a:latin typeface="Times New Roman" panose="02020603050405020304" pitchFamily="18" charset="0"/>
                <a:cs typeface="Times New Roman" panose="02020603050405020304" pitchFamily="18" charset="0"/>
              </a:rPr>
              <a:t> </a:t>
            </a:r>
            <a:r>
              <a:rPr lang="tr-TR" altLang="tr-TR" sz="3200" dirty="0" err="1">
                <a:solidFill>
                  <a:schemeClr val="bg1"/>
                </a:solidFill>
                <a:latin typeface="Times New Roman" panose="02020603050405020304" pitchFamily="18" charset="0"/>
                <a:cs typeface="Times New Roman" panose="02020603050405020304" pitchFamily="18" charset="0"/>
              </a:rPr>
              <a:t>the</a:t>
            </a:r>
            <a:r>
              <a:rPr lang="tr-TR" altLang="tr-TR" sz="3200" dirty="0">
                <a:solidFill>
                  <a:schemeClr val="bg1"/>
                </a:solidFill>
                <a:latin typeface="Times New Roman" panose="02020603050405020304" pitchFamily="18" charset="0"/>
                <a:cs typeface="Times New Roman" panose="02020603050405020304" pitchFamily="18" charset="0"/>
              </a:rPr>
              <a:t> </a:t>
            </a:r>
            <a:r>
              <a:rPr lang="tr-TR" altLang="tr-TR" sz="3200" dirty="0" err="1">
                <a:solidFill>
                  <a:schemeClr val="bg1"/>
                </a:solidFill>
                <a:latin typeface="Times New Roman" panose="02020603050405020304" pitchFamily="18" charset="0"/>
                <a:cs typeface="Times New Roman" panose="02020603050405020304" pitchFamily="18" charset="0"/>
              </a:rPr>
              <a:t>child's</a:t>
            </a:r>
            <a:r>
              <a:rPr lang="tr-TR" altLang="tr-TR" sz="3200" dirty="0">
                <a:solidFill>
                  <a:schemeClr val="bg1"/>
                </a:solidFill>
                <a:latin typeface="Times New Roman" panose="02020603050405020304" pitchFamily="18" charset="0"/>
                <a:cs typeface="Times New Roman" panose="02020603050405020304" pitchFamily="18" charset="0"/>
              </a:rPr>
              <a:t> </a:t>
            </a:r>
            <a:r>
              <a:rPr lang="tr-TR" altLang="tr-TR" sz="3200" dirty="0" err="1">
                <a:solidFill>
                  <a:schemeClr val="bg1"/>
                </a:solidFill>
                <a:latin typeface="Times New Roman" panose="02020603050405020304" pitchFamily="18" charset="0"/>
                <a:cs typeface="Times New Roman" panose="02020603050405020304" pitchFamily="18" charset="0"/>
              </a:rPr>
              <a:t>school</a:t>
            </a:r>
            <a:r>
              <a:rPr lang="tr-TR" altLang="tr-TR" sz="3200" dirty="0">
                <a:solidFill>
                  <a:schemeClr val="bg1"/>
                </a:solidFill>
                <a:latin typeface="Times New Roman" panose="02020603050405020304" pitchFamily="18" charset="0"/>
                <a:cs typeface="Times New Roman" panose="02020603050405020304" pitchFamily="18" charset="0"/>
              </a:rPr>
              <a:t> has a </a:t>
            </a:r>
            <a:r>
              <a:rPr lang="tr-TR" altLang="tr-TR" sz="3200" dirty="0" err="1">
                <a:solidFill>
                  <a:schemeClr val="bg1"/>
                </a:solidFill>
                <a:latin typeface="Times New Roman" panose="02020603050405020304" pitchFamily="18" charset="0"/>
                <a:cs typeface="Times New Roman" panose="02020603050405020304" pitchFamily="18" charset="0"/>
              </a:rPr>
              <a:t>Psychological</a:t>
            </a:r>
            <a:r>
              <a:rPr lang="tr-TR" altLang="tr-TR" sz="3200" dirty="0">
                <a:solidFill>
                  <a:schemeClr val="bg1"/>
                </a:solidFill>
                <a:latin typeface="Times New Roman" panose="02020603050405020304" pitchFamily="18" charset="0"/>
                <a:cs typeface="Times New Roman" panose="02020603050405020304" pitchFamily="18" charset="0"/>
              </a:rPr>
              <a:t> </a:t>
            </a:r>
            <a:r>
              <a:rPr lang="tr-TR" altLang="tr-TR" sz="3200" dirty="0" err="1">
                <a:solidFill>
                  <a:schemeClr val="bg1"/>
                </a:solidFill>
                <a:latin typeface="Times New Roman" panose="02020603050405020304" pitchFamily="18" charset="0"/>
                <a:cs typeface="Times New Roman" panose="02020603050405020304" pitchFamily="18" charset="0"/>
              </a:rPr>
              <a:t>Counselor</a:t>
            </a:r>
            <a:r>
              <a:rPr lang="tr-TR" altLang="tr-TR" sz="3200" dirty="0">
                <a:solidFill>
                  <a:schemeClr val="bg1"/>
                </a:solidFill>
                <a:latin typeface="Times New Roman" panose="02020603050405020304" pitchFamily="18" charset="0"/>
                <a:cs typeface="Times New Roman" panose="02020603050405020304" pitchFamily="18" charset="0"/>
              </a:rPr>
              <a:t> </a:t>
            </a:r>
            <a:r>
              <a:rPr lang="tr-TR" altLang="tr-TR" sz="3200" dirty="0" err="1">
                <a:solidFill>
                  <a:schemeClr val="bg1"/>
                </a:solidFill>
                <a:latin typeface="Times New Roman" panose="02020603050405020304" pitchFamily="18" charset="0"/>
                <a:cs typeface="Times New Roman" panose="02020603050405020304" pitchFamily="18" charset="0"/>
              </a:rPr>
              <a:t>and</a:t>
            </a:r>
            <a:r>
              <a:rPr lang="tr-TR" altLang="tr-TR" sz="3200" dirty="0">
                <a:solidFill>
                  <a:schemeClr val="bg1"/>
                </a:solidFill>
                <a:latin typeface="Times New Roman" panose="02020603050405020304" pitchFamily="18" charset="0"/>
                <a:cs typeface="Times New Roman" panose="02020603050405020304" pitchFamily="18" charset="0"/>
              </a:rPr>
              <a:t> a </a:t>
            </a:r>
            <a:r>
              <a:rPr lang="tr-TR" altLang="tr-TR" sz="3200" dirty="0" err="1">
                <a:solidFill>
                  <a:schemeClr val="bg1"/>
                </a:solidFill>
                <a:latin typeface="Times New Roman" panose="02020603050405020304" pitchFamily="18" charset="0"/>
                <a:cs typeface="Times New Roman" panose="02020603050405020304" pitchFamily="18" charset="0"/>
              </a:rPr>
              <a:t>Guidance</a:t>
            </a:r>
            <a:r>
              <a:rPr lang="tr-TR" altLang="tr-TR" sz="3200" dirty="0">
                <a:solidFill>
                  <a:schemeClr val="bg1"/>
                </a:solidFill>
                <a:latin typeface="Times New Roman" panose="02020603050405020304" pitchFamily="18" charset="0"/>
                <a:cs typeface="Times New Roman" panose="02020603050405020304" pitchFamily="18" charset="0"/>
              </a:rPr>
              <a:t> </a:t>
            </a:r>
            <a:r>
              <a:rPr lang="tr-TR" altLang="tr-TR" sz="3200" dirty="0" err="1">
                <a:solidFill>
                  <a:schemeClr val="bg1"/>
                </a:solidFill>
                <a:latin typeface="Times New Roman" panose="02020603050405020304" pitchFamily="18" charset="0"/>
                <a:cs typeface="Times New Roman" panose="02020603050405020304" pitchFamily="18" charset="0"/>
              </a:rPr>
              <a:t>Teacher</a:t>
            </a:r>
            <a:r>
              <a:rPr lang="tr-TR" altLang="tr-TR" sz="3200" dirty="0">
                <a:solidFill>
                  <a:schemeClr val="bg1"/>
                </a:solidFill>
                <a:latin typeface="Times New Roman" panose="02020603050405020304" pitchFamily="18" charset="0"/>
                <a:cs typeface="Times New Roman" panose="02020603050405020304" pitchFamily="18" charset="0"/>
              </a:rPr>
              <a:t>, </a:t>
            </a:r>
            <a:r>
              <a:rPr lang="tr-TR" altLang="tr-TR" sz="3200" dirty="0" err="1">
                <a:solidFill>
                  <a:schemeClr val="bg1"/>
                </a:solidFill>
                <a:latin typeface="Times New Roman" panose="02020603050405020304" pitchFamily="18" charset="0"/>
                <a:cs typeface="Times New Roman" panose="02020603050405020304" pitchFamily="18" charset="0"/>
              </a:rPr>
              <a:t>the</a:t>
            </a:r>
            <a:r>
              <a:rPr lang="tr-TR" altLang="tr-TR" sz="3200" dirty="0">
                <a:solidFill>
                  <a:schemeClr val="bg1"/>
                </a:solidFill>
                <a:latin typeface="Times New Roman" panose="02020603050405020304" pitchFamily="18" charset="0"/>
                <a:cs typeface="Times New Roman" panose="02020603050405020304" pitchFamily="18" charset="0"/>
              </a:rPr>
              <a:t> </a:t>
            </a:r>
            <a:r>
              <a:rPr lang="tr-TR" altLang="tr-TR" sz="3200" dirty="0" err="1">
                <a:solidFill>
                  <a:schemeClr val="bg1"/>
                </a:solidFill>
                <a:latin typeface="Times New Roman" panose="02020603050405020304" pitchFamily="18" charset="0"/>
                <a:cs typeface="Times New Roman" panose="02020603050405020304" pitchFamily="18" charset="0"/>
              </a:rPr>
              <a:t>responsibility</a:t>
            </a:r>
            <a:r>
              <a:rPr lang="tr-TR" altLang="tr-TR" sz="3200" dirty="0">
                <a:solidFill>
                  <a:schemeClr val="bg1"/>
                </a:solidFill>
                <a:latin typeface="Times New Roman" panose="02020603050405020304" pitchFamily="18" charset="0"/>
                <a:cs typeface="Times New Roman" panose="02020603050405020304" pitchFamily="18" charset="0"/>
              </a:rPr>
              <a:t> </a:t>
            </a:r>
            <a:r>
              <a:rPr lang="tr-TR" altLang="tr-TR" sz="3200" dirty="0" err="1">
                <a:solidFill>
                  <a:schemeClr val="bg1"/>
                </a:solidFill>
                <a:latin typeface="Times New Roman" panose="02020603050405020304" pitchFamily="18" charset="0"/>
                <a:cs typeface="Times New Roman" panose="02020603050405020304" pitchFamily="18" charset="0"/>
              </a:rPr>
              <a:t>for</a:t>
            </a:r>
            <a:r>
              <a:rPr lang="tr-TR" altLang="tr-TR" sz="3200" dirty="0">
                <a:solidFill>
                  <a:schemeClr val="bg1"/>
                </a:solidFill>
                <a:latin typeface="Times New Roman" panose="02020603050405020304" pitchFamily="18" charset="0"/>
                <a:cs typeface="Times New Roman" panose="02020603050405020304" pitchFamily="18" charset="0"/>
              </a:rPr>
              <a:t> </a:t>
            </a:r>
            <a:r>
              <a:rPr lang="tr-TR" altLang="tr-TR" sz="3200" dirty="0" err="1">
                <a:solidFill>
                  <a:schemeClr val="bg1"/>
                </a:solidFill>
                <a:latin typeface="Times New Roman" panose="02020603050405020304" pitchFamily="18" charset="0"/>
                <a:cs typeface="Times New Roman" panose="02020603050405020304" pitchFamily="18" charset="0"/>
              </a:rPr>
              <a:t>implementation</a:t>
            </a:r>
            <a:r>
              <a:rPr lang="tr-TR" altLang="tr-TR" sz="3200" dirty="0">
                <a:solidFill>
                  <a:schemeClr val="bg1"/>
                </a:solidFill>
                <a:latin typeface="Times New Roman" panose="02020603050405020304" pitchFamily="18" charset="0"/>
                <a:cs typeface="Times New Roman" panose="02020603050405020304" pitchFamily="18" charset="0"/>
              </a:rPr>
              <a:t> is </a:t>
            </a:r>
            <a:r>
              <a:rPr lang="tr-TR" altLang="tr-TR" sz="3200" dirty="0" err="1">
                <a:solidFill>
                  <a:schemeClr val="bg1"/>
                </a:solidFill>
                <a:latin typeface="Times New Roman" panose="02020603050405020304" pitchFamily="18" charset="0"/>
                <a:cs typeface="Times New Roman" panose="02020603050405020304" pitchFamily="18" charset="0"/>
              </a:rPr>
              <a:t>given</a:t>
            </a:r>
            <a:r>
              <a:rPr lang="tr-TR" altLang="tr-TR" sz="3200" dirty="0">
                <a:solidFill>
                  <a:schemeClr val="bg1"/>
                </a:solidFill>
                <a:latin typeface="Times New Roman" panose="02020603050405020304" pitchFamily="18" charset="0"/>
                <a:cs typeface="Times New Roman" panose="02020603050405020304" pitchFamily="18" charset="0"/>
              </a:rPr>
              <a:t> </a:t>
            </a:r>
            <a:r>
              <a:rPr lang="tr-TR" altLang="tr-TR" sz="3200" dirty="0" err="1">
                <a:solidFill>
                  <a:schemeClr val="bg1"/>
                </a:solidFill>
                <a:latin typeface="Times New Roman" panose="02020603050405020304" pitchFamily="18" charset="0"/>
                <a:cs typeface="Times New Roman" panose="02020603050405020304" pitchFamily="18" charset="0"/>
              </a:rPr>
              <a:t>to</a:t>
            </a:r>
            <a:r>
              <a:rPr lang="tr-TR" altLang="tr-TR" sz="3200" dirty="0">
                <a:solidFill>
                  <a:schemeClr val="bg1"/>
                </a:solidFill>
                <a:latin typeface="Times New Roman" panose="02020603050405020304" pitchFamily="18" charset="0"/>
                <a:cs typeface="Times New Roman" panose="02020603050405020304" pitchFamily="18" charset="0"/>
              </a:rPr>
              <a:t> </a:t>
            </a:r>
            <a:r>
              <a:rPr lang="tr-TR" altLang="tr-TR" sz="3200" dirty="0" err="1">
                <a:solidFill>
                  <a:schemeClr val="bg1"/>
                </a:solidFill>
                <a:latin typeface="Times New Roman" panose="02020603050405020304" pitchFamily="18" charset="0"/>
                <a:cs typeface="Times New Roman" panose="02020603050405020304" pitchFamily="18" charset="0"/>
              </a:rPr>
              <a:t>him</a:t>
            </a:r>
            <a:r>
              <a:rPr lang="tr-TR" altLang="tr-TR" sz="3200" dirty="0">
                <a:solidFill>
                  <a:schemeClr val="bg1"/>
                </a:solidFill>
                <a:latin typeface="Times New Roman" panose="02020603050405020304" pitchFamily="18" charset="0"/>
                <a:cs typeface="Times New Roman" panose="02020603050405020304" pitchFamily="18" charset="0"/>
              </a:rPr>
              <a:t> / her. </a:t>
            </a:r>
          </a:p>
          <a:p>
            <a:r>
              <a:rPr lang="en-US" sz="3200" dirty="0" smtClean="0">
                <a:solidFill>
                  <a:schemeClr val="bg1"/>
                </a:solidFill>
                <a:latin typeface="Times New Roman" panose="02020603050405020304" pitchFamily="18" charset="0"/>
                <a:cs typeface="Times New Roman" panose="02020603050405020304" pitchFamily="18" charset="0"/>
              </a:rPr>
              <a:t>If </a:t>
            </a:r>
            <a:r>
              <a:rPr lang="en-US" sz="3200" dirty="0">
                <a:solidFill>
                  <a:schemeClr val="bg1"/>
                </a:solidFill>
                <a:latin typeface="Times New Roman" panose="02020603050405020304" pitchFamily="18" charset="0"/>
                <a:cs typeface="Times New Roman" panose="02020603050405020304" pitchFamily="18" charset="0"/>
              </a:rPr>
              <a:t>there are no experts in the school, they are referred to the Guidance and Research Center.</a:t>
            </a:r>
            <a:endParaRPr lang="tr-TR" sz="3200" dirty="0">
              <a:solidFill>
                <a:schemeClr val="bg1"/>
              </a:solidFill>
              <a:latin typeface="Times New Roman" panose="02020603050405020304" pitchFamily="18" charset="0"/>
              <a:cs typeface="Times New Roman" panose="02020603050405020304" pitchFamily="18" charset="0"/>
            </a:endParaRPr>
          </a:p>
        </p:txBody>
      </p:sp>
      <p:sp>
        <p:nvSpPr>
          <p:cNvPr id="5" name="1 Başlık"/>
          <p:cNvSpPr txBox="1">
            <a:spLocks/>
          </p:cNvSpPr>
          <p:nvPr/>
        </p:nvSpPr>
        <p:spPr>
          <a:xfrm>
            <a:off x="826348" y="424479"/>
            <a:ext cx="9404723" cy="844281"/>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18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pPr eaLnBrk="0" fontAlgn="base" hangingPunct="0">
              <a:spcBef>
                <a:spcPct val="0"/>
              </a:spcBef>
              <a:spcAft>
                <a:spcPct val="0"/>
              </a:spcAft>
              <a:buClrTx/>
              <a:buSzTx/>
            </a:pPr>
            <a:r>
              <a:rPr lang="tr-TR" altLang="tr-TR" sz="4400" b="1" dirty="0" smtClean="0">
                <a:solidFill>
                  <a:schemeClr val="bg1"/>
                </a:solidFill>
                <a:latin typeface="inherit"/>
              </a:rPr>
              <a:t>CONSULTING MEASURE</a:t>
            </a:r>
            <a:r>
              <a:rPr lang="tr-TR" altLang="tr-TR" sz="2000" b="1" dirty="0" smtClean="0">
                <a:solidFill>
                  <a:schemeClr val="bg1"/>
                </a:solidFill>
              </a:rPr>
              <a:t> </a:t>
            </a:r>
            <a:endParaRPr lang="tr-TR" altLang="tr-TR" sz="3600" b="1" dirty="0">
              <a:solidFill>
                <a:schemeClr val="bg1"/>
              </a:solidFill>
              <a:latin typeface="Arial" panose="020B0604020202020204" pitchFamily="34" charset="0"/>
            </a:endParaRPr>
          </a:p>
        </p:txBody>
      </p:sp>
      <p:sp>
        <p:nvSpPr>
          <p:cNvPr id="6"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67409" y="0"/>
            <a:ext cx="9289032" cy="1052736"/>
          </a:xfrm>
        </p:spPr>
        <p:txBody>
          <a:bodyPr/>
          <a:lstStyle/>
          <a:p>
            <a:r>
              <a:rPr lang="tr-TR" b="1" dirty="0" smtClean="0"/>
              <a:t>CASE STUDY</a:t>
            </a:r>
            <a:br>
              <a:rPr lang="tr-TR" b="1" dirty="0" smtClean="0"/>
            </a:br>
            <a:endParaRPr lang="tr-TR" b="1" dirty="0"/>
          </a:p>
        </p:txBody>
      </p:sp>
      <p:sp>
        <p:nvSpPr>
          <p:cNvPr id="3" name="2 Metin Yer Tutucusu"/>
          <p:cNvSpPr>
            <a:spLocks noGrp="1"/>
          </p:cNvSpPr>
          <p:nvPr>
            <p:ph type="body" idx="1"/>
          </p:nvPr>
        </p:nvSpPr>
        <p:spPr>
          <a:xfrm>
            <a:off x="47328" y="980728"/>
            <a:ext cx="11665296" cy="4680520"/>
          </a:xfrm>
        </p:spPr>
        <p:txBody>
          <a:bodyPr/>
          <a:lstStyle/>
          <a:p>
            <a:pPr>
              <a:buNone/>
            </a:pPr>
            <a:r>
              <a:rPr lang="en-US" sz="1600" dirty="0"/>
              <a:t/>
            </a:r>
            <a:br>
              <a:rPr lang="en-US" sz="1600" dirty="0"/>
            </a:br>
            <a:r>
              <a:rPr lang="en-US" sz="1800" dirty="0">
                <a:solidFill>
                  <a:schemeClr val="bg1"/>
                </a:solidFill>
                <a:latin typeface="Times New Roman" panose="02020603050405020304" pitchFamily="18" charset="0"/>
                <a:cs typeface="Times New Roman" panose="02020603050405020304" pitchFamily="18" charset="0"/>
              </a:rPr>
              <a:t>The student left home to come to school but it was found that he did not come to </a:t>
            </a:r>
            <a:r>
              <a:rPr lang="en-US" sz="1800" dirty="0" err="1" smtClean="0">
                <a:solidFill>
                  <a:schemeClr val="bg1"/>
                </a:solidFill>
                <a:latin typeface="Times New Roman" panose="02020603050405020304" pitchFamily="18" charset="0"/>
                <a:cs typeface="Times New Roman" panose="02020603050405020304" pitchFamily="18" charset="0"/>
              </a:rPr>
              <a:t>school.While</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the school was trying to find out where the student had given information to the family, the student came to the school and stated that his uncle had harassed him in the Guidance Service and therefore he did not feel well and did not want to come to school. </a:t>
            </a:r>
            <a:br>
              <a:rPr lang="en-US" sz="1800" dirty="0">
                <a:solidFill>
                  <a:schemeClr val="bg1"/>
                </a:solidFill>
                <a:latin typeface="Times New Roman" panose="02020603050405020304" pitchFamily="18" charset="0"/>
                <a:cs typeface="Times New Roman" panose="02020603050405020304" pitchFamily="18" charset="0"/>
              </a:rPr>
            </a:br>
            <a:r>
              <a:rPr lang="en-US" sz="1800" dirty="0">
                <a:solidFill>
                  <a:schemeClr val="bg1"/>
                </a:solidFill>
                <a:latin typeface="Times New Roman" panose="02020603050405020304" pitchFamily="18" charset="0"/>
                <a:cs typeface="Times New Roman" panose="02020603050405020304" pitchFamily="18" charset="0"/>
              </a:rPr>
              <a:t>He said that his uncle had always come to his house and that he was hugging each time while he was trying to touch his private areas</a:t>
            </a:r>
            <a:r>
              <a:rPr lang="en-US" sz="1800" dirty="0" smtClean="0">
                <a:solidFill>
                  <a:schemeClr val="bg1"/>
                </a:solidFill>
                <a:latin typeface="Times New Roman" panose="02020603050405020304" pitchFamily="18" charset="0"/>
                <a:cs typeface="Times New Roman" panose="02020603050405020304" pitchFamily="18" charset="0"/>
              </a:rPr>
              <a:t>.</a:t>
            </a:r>
            <a:endParaRPr lang="tr-TR" sz="1800" dirty="0" smtClean="0">
              <a:solidFill>
                <a:schemeClr val="bg1"/>
              </a:solidFill>
              <a:latin typeface="Times New Roman" panose="02020603050405020304" pitchFamily="18" charset="0"/>
              <a:cs typeface="Times New Roman" panose="02020603050405020304" pitchFamily="18" charset="0"/>
            </a:endParaRPr>
          </a:p>
          <a:p>
            <a:pPr>
              <a:buNone/>
            </a:pPr>
            <a:r>
              <a:rPr lang="tr-TR" sz="1800" dirty="0" smtClean="0">
                <a:solidFill>
                  <a:schemeClr val="bg1"/>
                </a:solidFill>
                <a:latin typeface="Times New Roman" panose="02020603050405020304" pitchFamily="18" charset="0"/>
                <a:cs typeface="Times New Roman" panose="02020603050405020304" pitchFamily="18" charset="0"/>
              </a:rPr>
              <a:t> </a:t>
            </a:r>
            <a:r>
              <a:rPr lang="tr-TR" altLang="tr-TR" sz="1800" dirty="0">
                <a:solidFill>
                  <a:schemeClr val="bg1"/>
                </a:solidFill>
                <a:latin typeface="Times New Roman" panose="02020603050405020304" pitchFamily="18" charset="0"/>
                <a:cs typeface="Times New Roman" panose="02020603050405020304" pitchFamily="18" charset="0"/>
              </a:rPr>
              <a:t>He </a:t>
            </a:r>
            <a:r>
              <a:rPr lang="tr-TR" altLang="tr-TR" sz="1800" dirty="0" err="1">
                <a:solidFill>
                  <a:schemeClr val="bg1"/>
                </a:solidFill>
                <a:latin typeface="Times New Roman" panose="02020603050405020304" pitchFamily="18" charset="0"/>
                <a:cs typeface="Times New Roman" panose="02020603050405020304" pitchFamily="18" charset="0"/>
              </a:rPr>
              <a:t>said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that</a:t>
            </a:r>
            <a:r>
              <a:rPr lang="tr-TR" altLang="tr-TR" sz="1800" dirty="0">
                <a:solidFill>
                  <a:schemeClr val="bg1"/>
                </a:solidFill>
                <a:latin typeface="Times New Roman" panose="02020603050405020304" pitchFamily="18" charset="0"/>
                <a:cs typeface="Times New Roman" panose="02020603050405020304" pitchFamily="18" charset="0"/>
              </a:rPr>
              <a:t> he had </a:t>
            </a:r>
            <a:r>
              <a:rPr lang="tr-TR" altLang="tr-TR" sz="1800" dirty="0" err="1">
                <a:solidFill>
                  <a:schemeClr val="bg1"/>
                </a:solidFill>
                <a:latin typeface="Times New Roman" panose="02020603050405020304" pitchFamily="18" charset="0"/>
                <a:cs typeface="Times New Roman" panose="02020603050405020304" pitchFamily="18" charset="0"/>
              </a:rPr>
              <a:t>told</a:t>
            </a:r>
            <a:r>
              <a:rPr lang="tr-TR" altLang="tr-TR" sz="1800" dirty="0">
                <a:solidFill>
                  <a:schemeClr val="bg1"/>
                </a:solidFill>
                <a:latin typeface="Times New Roman" panose="02020603050405020304" pitchFamily="18" charset="0"/>
                <a:cs typeface="Times New Roman" panose="02020603050405020304" pitchFamily="18" charset="0"/>
              </a:rPr>
              <a:t> his </a:t>
            </a:r>
            <a:r>
              <a:rPr lang="tr-TR" altLang="tr-TR" sz="1800" dirty="0" err="1">
                <a:solidFill>
                  <a:schemeClr val="bg1"/>
                </a:solidFill>
                <a:latin typeface="Times New Roman" panose="02020603050405020304" pitchFamily="18" charset="0"/>
                <a:cs typeface="Times New Roman" panose="02020603050405020304" pitchFamily="18" charset="0"/>
              </a:rPr>
              <a:t>mother</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that</a:t>
            </a:r>
            <a:r>
              <a:rPr lang="tr-TR" altLang="tr-TR" sz="1800" dirty="0">
                <a:solidFill>
                  <a:schemeClr val="bg1"/>
                </a:solidFill>
                <a:latin typeface="Times New Roman" panose="02020603050405020304" pitchFamily="18" charset="0"/>
                <a:cs typeface="Times New Roman" panose="02020603050405020304" pitchFamily="18" charset="0"/>
              </a:rPr>
              <a:t> he </a:t>
            </a:r>
            <a:r>
              <a:rPr lang="tr-TR" altLang="tr-TR" sz="1800" dirty="0" err="1">
                <a:solidFill>
                  <a:schemeClr val="bg1"/>
                </a:solidFill>
                <a:latin typeface="Times New Roman" panose="02020603050405020304" pitchFamily="18" charset="0"/>
                <a:cs typeface="Times New Roman" panose="02020603050405020304" pitchFamily="18" charset="0"/>
              </a:rPr>
              <a:t>was</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disturbed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by</a:t>
            </a:r>
            <a:r>
              <a:rPr lang="tr-TR" altLang="tr-TR" sz="1800" dirty="0">
                <a:solidFill>
                  <a:schemeClr val="bg1"/>
                </a:solidFill>
                <a:latin typeface="Times New Roman" panose="02020603050405020304" pitchFamily="18" charset="0"/>
                <a:cs typeface="Times New Roman" panose="02020603050405020304" pitchFamily="18" charset="0"/>
              </a:rPr>
              <a:t> his </a:t>
            </a:r>
            <a:r>
              <a:rPr lang="tr-TR" altLang="tr-TR" sz="1800" dirty="0" err="1">
                <a:solidFill>
                  <a:schemeClr val="bg1"/>
                </a:solidFill>
                <a:latin typeface="Times New Roman" panose="02020603050405020304" pitchFamily="18" charset="0"/>
                <a:cs typeface="Times New Roman" panose="02020603050405020304" pitchFamily="18" charset="0"/>
              </a:rPr>
              <a:t>behavior</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and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that</a:t>
            </a:r>
            <a:r>
              <a:rPr lang="tr-TR" altLang="tr-TR" sz="1800" dirty="0">
                <a:solidFill>
                  <a:schemeClr val="bg1"/>
                </a:solidFill>
                <a:latin typeface="Times New Roman" panose="02020603050405020304" pitchFamily="18" charset="0"/>
                <a:cs typeface="Times New Roman" panose="02020603050405020304" pitchFamily="18" charset="0"/>
              </a:rPr>
              <a:t> his </a:t>
            </a:r>
            <a:r>
              <a:rPr lang="tr-TR" altLang="tr-TR" sz="1800" dirty="0" err="1">
                <a:solidFill>
                  <a:schemeClr val="bg1"/>
                </a:solidFill>
                <a:latin typeface="Times New Roman" panose="02020603050405020304" pitchFamily="18" charset="0"/>
                <a:cs typeface="Times New Roman" panose="02020603050405020304" pitchFamily="18" charset="0"/>
              </a:rPr>
              <a:t>mother</a:t>
            </a:r>
            <a:r>
              <a:rPr lang="tr-TR" altLang="tr-TR" sz="1800" dirty="0">
                <a:solidFill>
                  <a:schemeClr val="bg1"/>
                </a:solidFill>
                <a:latin typeface="Times New Roman" panose="02020603050405020304" pitchFamily="18" charset="0"/>
                <a:cs typeface="Times New Roman" panose="02020603050405020304" pitchFamily="18" charset="0"/>
              </a:rPr>
              <a:t> had done </a:t>
            </a:r>
            <a:r>
              <a:rPr lang="tr-TR" altLang="tr-TR" sz="1800" dirty="0" err="1">
                <a:solidFill>
                  <a:schemeClr val="bg1"/>
                </a:solidFill>
                <a:latin typeface="Times New Roman" panose="02020603050405020304" pitchFamily="18" charset="0"/>
                <a:cs typeface="Times New Roman" panose="02020603050405020304" pitchFamily="18" charset="0"/>
              </a:rPr>
              <a:t>nothing</a:t>
            </a:r>
            <a:r>
              <a:rPr lang="tr-TR" altLang="tr-TR" sz="1800" dirty="0">
                <a:solidFill>
                  <a:schemeClr val="bg1"/>
                </a:solidFill>
                <a:latin typeface="Times New Roman" panose="02020603050405020304" pitchFamily="18" charset="0"/>
                <a:cs typeface="Times New Roman" panose="02020603050405020304" pitchFamily="18" charset="0"/>
              </a:rPr>
              <a:t>. </a:t>
            </a:r>
          </a:p>
          <a:p>
            <a:pPr marL="0" lvl="0" indent="0" eaLnBrk="0" fontAlgn="base" hangingPunct="0">
              <a:spcBef>
                <a:spcPct val="0"/>
              </a:spcBef>
              <a:spcAft>
                <a:spcPct val="0"/>
              </a:spcAft>
              <a:buClrTx/>
              <a:buSzTx/>
              <a:buNone/>
            </a:pPr>
            <a:r>
              <a:rPr lang="tr-TR" altLang="tr-TR" sz="1800" dirty="0" err="1">
                <a:solidFill>
                  <a:schemeClr val="bg1"/>
                </a:solidFill>
                <a:latin typeface="Times New Roman" panose="02020603050405020304" pitchFamily="18" charset="0"/>
                <a:cs typeface="Times New Roman" panose="02020603050405020304" pitchFamily="18" charset="0"/>
              </a:rPr>
              <a:t>After</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explaining</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the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situation</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the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school</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principal</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and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the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school</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police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were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informed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and</a:t>
            </a:r>
            <a:r>
              <a:rPr lang="tr-TR" altLang="tr-TR" sz="1800" dirty="0">
                <a:solidFill>
                  <a:schemeClr val="bg1"/>
                </a:solidFill>
                <a:latin typeface="Times New Roman" panose="02020603050405020304" pitchFamily="18" charset="0"/>
                <a:cs typeface="Times New Roman" panose="02020603050405020304" pitchFamily="18" charset="0"/>
              </a:rPr>
              <a:t> 183 </a:t>
            </a:r>
            <a:r>
              <a:rPr lang="tr-TR" altLang="tr-TR" sz="1800" dirty="0" err="1">
                <a:solidFill>
                  <a:schemeClr val="bg1"/>
                </a:solidFill>
                <a:latin typeface="Times New Roman" panose="02020603050405020304" pitchFamily="18" charset="0"/>
                <a:cs typeface="Times New Roman" panose="02020603050405020304" pitchFamily="18" charset="0"/>
              </a:rPr>
              <a:t>social</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support</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lines</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were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called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without</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delay</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and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the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children's</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police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were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called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to</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school</a:t>
            </a:r>
            <a:r>
              <a:rPr lang="tr-TR" altLang="tr-TR" sz="1800" dirty="0">
                <a:solidFill>
                  <a:schemeClr val="bg1"/>
                </a:solidFill>
                <a:latin typeface="Times New Roman" panose="02020603050405020304" pitchFamily="18" charset="0"/>
                <a:cs typeface="Times New Roman" panose="02020603050405020304" pitchFamily="18" charset="0"/>
              </a:rPr>
              <a:t>. </a:t>
            </a:r>
            <a:endParaRPr lang="tr-TR" altLang="tr-TR" sz="1800" dirty="0" smtClean="0">
              <a:solidFill>
                <a:schemeClr val="bg1"/>
              </a:solidFill>
              <a:latin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ClrTx/>
              <a:buSzTx/>
              <a:buNone/>
            </a:pPr>
            <a:r>
              <a:rPr lang="en-US" sz="1800" dirty="0" smtClean="0">
                <a:solidFill>
                  <a:schemeClr val="bg1"/>
                </a:solidFill>
                <a:latin typeface="Times New Roman" panose="02020603050405020304" pitchFamily="18" charset="0"/>
                <a:cs typeface="Times New Roman" panose="02020603050405020304" pitchFamily="18" charset="0"/>
              </a:rPr>
              <a:t>The </a:t>
            </a:r>
            <a:r>
              <a:rPr lang="en-US" sz="1800" dirty="0">
                <a:solidFill>
                  <a:schemeClr val="bg1"/>
                </a:solidFill>
                <a:latin typeface="Times New Roman" panose="02020603050405020304" pitchFamily="18" charset="0"/>
                <a:cs typeface="Times New Roman" panose="02020603050405020304" pitchFamily="18" charset="0"/>
              </a:rPr>
              <a:t>student who went to the Police Department together with the children's police gave a statement in the presence of a psychologist</a:t>
            </a:r>
            <a:r>
              <a:rPr lang="en-US" sz="1800" dirty="0" smtClean="0">
                <a:solidFill>
                  <a:schemeClr val="bg1"/>
                </a:solidFill>
                <a:latin typeface="Times New Roman" panose="02020603050405020304" pitchFamily="18" charset="0"/>
                <a:cs typeface="Times New Roman" panose="02020603050405020304" pitchFamily="18" charset="0"/>
              </a:rPr>
              <a:t>.</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The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student</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stayed</a:t>
            </a:r>
            <a:r>
              <a:rPr lang="tr-TR" altLang="tr-TR" sz="1800" dirty="0">
                <a:solidFill>
                  <a:schemeClr val="bg1"/>
                </a:solidFill>
                <a:latin typeface="Times New Roman" panose="02020603050405020304" pitchFamily="18" charset="0"/>
                <a:cs typeface="Times New Roman" panose="02020603050405020304" pitchFamily="18" charset="0"/>
              </a:rPr>
              <a:t> in </a:t>
            </a:r>
            <a:r>
              <a:rPr lang="tr-TR" altLang="tr-TR" sz="1800" dirty="0" err="1">
                <a:solidFill>
                  <a:schemeClr val="bg1"/>
                </a:solidFill>
                <a:latin typeface="Times New Roman" panose="02020603050405020304" pitchFamily="18" charset="0"/>
                <a:cs typeface="Times New Roman" panose="02020603050405020304" pitchFamily="18" charset="0"/>
              </a:rPr>
              <a:t>the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Social</a:t>
            </a:r>
            <a:r>
              <a:rPr lang="tr-TR" altLang="tr-TR" sz="1800" dirty="0">
                <a:solidFill>
                  <a:schemeClr val="bg1"/>
                </a:solidFill>
                <a:latin typeface="Times New Roman" panose="02020603050405020304" pitchFamily="18" charset="0"/>
                <a:cs typeface="Times New Roman" panose="02020603050405020304" pitchFamily="18" charset="0"/>
              </a:rPr>
              <a:t> Service </a:t>
            </a:r>
            <a:r>
              <a:rPr lang="tr-TR" altLang="tr-TR" sz="1800" dirty="0" err="1">
                <a:solidFill>
                  <a:schemeClr val="bg1"/>
                </a:solidFill>
                <a:latin typeface="Times New Roman" panose="02020603050405020304" pitchFamily="18" charset="0"/>
                <a:cs typeface="Times New Roman" panose="02020603050405020304" pitchFamily="18" charset="0"/>
              </a:rPr>
              <a:t>for</a:t>
            </a:r>
            <a:r>
              <a:rPr lang="tr-TR" altLang="tr-TR" sz="1800" dirty="0">
                <a:solidFill>
                  <a:schemeClr val="bg1"/>
                </a:solidFill>
                <a:latin typeface="Times New Roman" panose="02020603050405020304" pitchFamily="18" charset="0"/>
                <a:cs typeface="Times New Roman" panose="02020603050405020304" pitchFamily="18" charset="0"/>
              </a:rPr>
              <a:t> a </a:t>
            </a:r>
            <a:r>
              <a:rPr lang="tr-TR" altLang="tr-TR" sz="1800" dirty="0" err="1">
                <a:solidFill>
                  <a:schemeClr val="bg1"/>
                </a:solidFill>
                <a:latin typeface="Times New Roman" panose="02020603050405020304" pitchFamily="18" charset="0"/>
                <a:cs typeface="Times New Roman" panose="02020603050405020304" pitchFamily="18" charset="0"/>
              </a:rPr>
              <a:t>day</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because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the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incident</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was</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domestic</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and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then</a:t>
            </a:r>
            <a:r>
              <a:rPr lang="tr-TR" altLang="tr-TR" sz="1800" dirty="0">
                <a:solidFill>
                  <a:schemeClr val="bg1"/>
                </a:solidFill>
                <a:latin typeface="Times New Roman" panose="02020603050405020304" pitchFamily="18" charset="0"/>
                <a:cs typeface="Times New Roman" panose="02020603050405020304" pitchFamily="18" charset="0"/>
              </a:rPr>
              <a:t> he </a:t>
            </a:r>
            <a:r>
              <a:rPr lang="tr-TR" altLang="tr-TR" sz="1800" dirty="0" err="1">
                <a:solidFill>
                  <a:schemeClr val="bg1"/>
                </a:solidFill>
                <a:latin typeface="Times New Roman" panose="02020603050405020304" pitchFamily="18" charset="0"/>
                <a:cs typeface="Times New Roman" panose="02020603050405020304" pitchFamily="18" charset="0"/>
              </a:rPr>
              <a:t>was</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handed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over</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to</a:t>
            </a:r>
            <a:r>
              <a:rPr lang="tr-TR" altLang="tr-TR" sz="1800" dirty="0">
                <a:solidFill>
                  <a:schemeClr val="bg1"/>
                </a:solidFill>
                <a:latin typeface="Times New Roman" panose="02020603050405020304" pitchFamily="18" charset="0"/>
                <a:cs typeface="Times New Roman" panose="02020603050405020304" pitchFamily="18" charset="0"/>
              </a:rPr>
              <a:t> his </a:t>
            </a:r>
            <a:r>
              <a:rPr lang="tr-TR" altLang="tr-TR" sz="1800" dirty="0" err="1" smtClean="0">
                <a:solidFill>
                  <a:schemeClr val="bg1"/>
                </a:solidFill>
                <a:latin typeface="Times New Roman" panose="02020603050405020304" pitchFamily="18" charset="0"/>
                <a:cs typeface="Times New Roman" panose="02020603050405020304" pitchFamily="18" charset="0"/>
              </a:rPr>
              <a:t>father</a:t>
            </a:r>
            <a:r>
              <a:rPr lang="tr-TR" altLang="tr-TR" sz="1800" dirty="0" smtClean="0">
                <a:solidFill>
                  <a:schemeClr val="bg1"/>
                </a:solidFill>
                <a:latin typeface="Times New Roman" panose="02020603050405020304" pitchFamily="18" charset="0"/>
                <a:cs typeface="Times New Roman" panose="02020603050405020304" pitchFamily="18" charset="0"/>
              </a:rPr>
              <a:t>. His </a:t>
            </a:r>
            <a:r>
              <a:rPr lang="tr-TR" altLang="tr-TR" sz="1800" dirty="0" err="1">
                <a:solidFill>
                  <a:schemeClr val="bg1"/>
                </a:solidFill>
                <a:latin typeface="Times New Roman" panose="02020603050405020304" pitchFamily="18" charset="0"/>
                <a:cs typeface="Times New Roman" panose="02020603050405020304" pitchFamily="18" charset="0"/>
              </a:rPr>
              <a:t>uncle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was</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questioned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by</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the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security</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forces</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and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released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using</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the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law</a:t>
            </a:r>
            <a:r>
              <a:rPr lang="tr-TR" altLang="tr-TR" sz="1800" dirty="0">
                <a:solidFill>
                  <a:schemeClr val="bg1"/>
                </a:solidFill>
                <a:latin typeface="Times New Roman" panose="02020603050405020304" pitchFamily="18" charset="0"/>
                <a:cs typeface="Times New Roman" panose="02020603050405020304" pitchFamily="18" charset="0"/>
              </a:rPr>
              <a:t> of </a:t>
            </a:r>
            <a:r>
              <a:rPr lang="tr-TR" altLang="tr-TR" sz="1800" dirty="0" err="1">
                <a:solidFill>
                  <a:schemeClr val="bg1"/>
                </a:solidFill>
                <a:latin typeface="Times New Roman" panose="02020603050405020304" pitchFamily="18" charset="0"/>
                <a:cs typeface="Times New Roman" panose="02020603050405020304" pitchFamily="18" charset="0"/>
              </a:rPr>
              <a:t>controlled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freedom</a:t>
            </a:r>
            <a:r>
              <a:rPr lang="tr-TR" altLang="tr-TR" sz="1800" dirty="0">
                <a:solidFill>
                  <a:schemeClr val="bg1"/>
                </a:solidFill>
                <a:latin typeface="Times New Roman" panose="02020603050405020304" pitchFamily="18" charset="0"/>
                <a:cs typeface="Times New Roman" panose="02020603050405020304" pitchFamily="18" charset="0"/>
              </a:rPr>
              <a:t>. </a:t>
            </a:r>
          </a:p>
          <a:p>
            <a:pPr marL="0" lvl="0" indent="0" eaLnBrk="0" fontAlgn="base" hangingPunct="0">
              <a:spcBef>
                <a:spcPct val="0"/>
              </a:spcBef>
              <a:spcAft>
                <a:spcPct val="0"/>
              </a:spcAft>
              <a:buClrTx/>
              <a:buSzTx/>
              <a:buNone/>
            </a:pPr>
            <a:r>
              <a:rPr lang="tr-TR" altLang="tr-TR" sz="1800" dirty="0" err="1">
                <a:solidFill>
                  <a:schemeClr val="bg1"/>
                </a:solidFill>
                <a:latin typeface="Times New Roman" panose="02020603050405020304" pitchFamily="18" charset="0"/>
                <a:cs typeface="Times New Roman" panose="02020603050405020304" pitchFamily="18" charset="0"/>
              </a:rPr>
              <a:t>When</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the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student</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returned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to</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school</a:t>
            </a:r>
            <a:r>
              <a:rPr lang="tr-TR" altLang="tr-TR" sz="1800" dirty="0">
                <a:solidFill>
                  <a:schemeClr val="bg1"/>
                </a:solidFill>
                <a:latin typeface="Times New Roman" panose="02020603050405020304" pitchFamily="18" charset="0"/>
                <a:cs typeface="Times New Roman" panose="02020603050405020304" pitchFamily="18" charset="0"/>
              </a:rPr>
              <a:t>, he </a:t>
            </a:r>
            <a:r>
              <a:rPr lang="tr-TR" altLang="tr-TR" sz="1800" dirty="0" err="1">
                <a:solidFill>
                  <a:schemeClr val="bg1"/>
                </a:solidFill>
                <a:latin typeface="Times New Roman" panose="02020603050405020304" pitchFamily="18" charset="0"/>
                <a:cs typeface="Times New Roman" panose="02020603050405020304" pitchFamily="18" charset="0"/>
              </a:rPr>
              <a:t>was</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interviewed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again</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and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stated</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that</a:t>
            </a:r>
            <a:r>
              <a:rPr lang="tr-TR" altLang="tr-TR" sz="1800" dirty="0">
                <a:solidFill>
                  <a:schemeClr val="bg1"/>
                </a:solidFill>
                <a:latin typeface="Times New Roman" panose="02020603050405020304" pitchFamily="18" charset="0"/>
                <a:cs typeface="Times New Roman" panose="02020603050405020304" pitchFamily="18" charset="0"/>
              </a:rPr>
              <a:t> he had </a:t>
            </a:r>
            <a:r>
              <a:rPr lang="tr-TR" altLang="tr-TR" sz="1800" dirty="0" err="1">
                <a:solidFill>
                  <a:schemeClr val="bg1"/>
                </a:solidFill>
                <a:latin typeface="Times New Roman" panose="02020603050405020304" pitchFamily="18" charset="0"/>
                <a:cs typeface="Times New Roman" panose="02020603050405020304" pitchFamily="18" charset="0"/>
              </a:rPr>
              <a:t>never</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seen</a:t>
            </a:r>
            <a:r>
              <a:rPr lang="tr-TR" altLang="tr-TR" sz="1800" dirty="0">
                <a:solidFill>
                  <a:schemeClr val="bg1"/>
                </a:solidFill>
                <a:latin typeface="Times New Roman" panose="02020603050405020304" pitchFamily="18" charset="0"/>
                <a:cs typeface="Times New Roman" panose="02020603050405020304" pitchFamily="18" charset="0"/>
              </a:rPr>
              <a:t> his </a:t>
            </a:r>
            <a:r>
              <a:rPr lang="tr-TR" altLang="tr-TR" sz="1800" dirty="0" err="1">
                <a:solidFill>
                  <a:schemeClr val="bg1"/>
                </a:solidFill>
                <a:latin typeface="Times New Roman" panose="02020603050405020304" pitchFamily="18" charset="0"/>
                <a:cs typeface="Times New Roman" panose="02020603050405020304" pitchFamily="18" charset="0"/>
              </a:rPr>
              <a:t>uncle</a:t>
            </a:r>
            <a:r>
              <a:rPr lang="tr-TR" altLang="tr-TR" sz="1800" dirty="0">
                <a:solidFill>
                  <a:schemeClr val="bg1"/>
                </a:solidFill>
                <a:latin typeface="Times New Roman" panose="02020603050405020304" pitchFamily="18" charset="0"/>
                <a:cs typeface="Times New Roman" panose="02020603050405020304" pitchFamily="18" charset="0"/>
              </a:rPr>
              <a:t> </a:t>
            </a:r>
            <a:r>
              <a:rPr lang="tr-TR" altLang="tr-TR" sz="1800" dirty="0" err="1">
                <a:solidFill>
                  <a:schemeClr val="bg1"/>
                </a:solidFill>
                <a:latin typeface="Times New Roman" panose="02020603050405020304" pitchFamily="18" charset="0"/>
                <a:cs typeface="Times New Roman" panose="02020603050405020304" pitchFamily="18" charset="0"/>
              </a:rPr>
              <a:t>again</a:t>
            </a:r>
            <a:r>
              <a:rPr lang="tr-TR" altLang="tr-TR" sz="1800" dirty="0">
                <a:solidFill>
                  <a:schemeClr val="bg1"/>
                </a:solidFill>
                <a:latin typeface="Times New Roman" panose="02020603050405020304" pitchFamily="18" charset="0"/>
                <a:cs typeface="Times New Roman" panose="02020603050405020304" pitchFamily="18" charset="0"/>
              </a:rPr>
              <a:t>. </a:t>
            </a:r>
          </a:p>
          <a:p>
            <a:pPr>
              <a:buNone/>
            </a:pPr>
            <a:r>
              <a:rPr lang="en-US" sz="1800" dirty="0" smtClean="0">
                <a:solidFill>
                  <a:schemeClr val="bg1"/>
                </a:solidFill>
                <a:latin typeface="Times New Roman" panose="02020603050405020304" pitchFamily="18" charset="0"/>
                <a:cs typeface="Times New Roman" panose="02020603050405020304" pitchFamily="18" charset="0"/>
              </a:rPr>
              <a:t>The </a:t>
            </a:r>
            <a:r>
              <a:rPr lang="en-US" sz="1800" dirty="0">
                <a:solidFill>
                  <a:schemeClr val="bg1"/>
                </a:solidFill>
                <a:latin typeface="Times New Roman" panose="02020603050405020304" pitchFamily="18" charset="0"/>
                <a:cs typeface="Times New Roman" panose="02020603050405020304" pitchFamily="18" charset="0"/>
              </a:rPr>
              <a:t>Antalya Children's Court decided to apply the COUNSELING MEASURE in order to solve the communication problems of the family and to support the psychosocial development of the children of the family.</a:t>
            </a:r>
            <a:endParaRPr lang="tr-TR" sz="1800" dirty="0" smtClean="0">
              <a:solidFill>
                <a:schemeClr val="bg1"/>
              </a:solidFill>
              <a:latin typeface="Times New Roman" panose="02020603050405020304" pitchFamily="18" charset="0"/>
              <a:cs typeface="Times New Roman" panose="02020603050405020304" pitchFamily="18" charset="0"/>
            </a:endParaRPr>
          </a:p>
          <a:p>
            <a:endParaRPr lang="tr-TR" sz="1600" dirty="0"/>
          </a:p>
        </p:txBody>
      </p:sp>
      <p:sp>
        <p:nvSpPr>
          <p:cNvPr id="4"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790679" y="1484784"/>
            <a:ext cx="8946541" cy="4195481"/>
          </a:xfrm>
        </p:spPr>
        <p:txBody>
          <a:bodyPr/>
          <a:lstStyle/>
          <a:p>
            <a:r>
              <a:rPr lang="tr-TR" altLang="tr-TR" sz="2800" dirty="0">
                <a:solidFill>
                  <a:schemeClr val="bg1"/>
                </a:solidFill>
                <a:latin typeface="Times New Roman" panose="02020603050405020304" pitchFamily="18" charset="0"/>
                <a:cs typeface="Times New Roman" panose="02020603050405020304" pitchFamily="18" charset="0"/>
              </a:rPr>
              <a:t>As a </a:t>
            </a:r>
            <a:r>
              <a:rPr lang="tr-TR" altLang="tr-TR" sz="2800" dirty="0" err="1">
                <a:solidFill>
                  <a:schemeClr val="bg1"/>
                </a:solidFill>
                <a:latin typeface="Times New Roman" panose="02020603050405020304" pitchFamily="18" charset="0"/>
                <a:cs typeface="Times New Roman" panose="02020603050405020304" pitchFamily="18" charset="0"/>
              </a:rPr>
              <a:t>Psychological</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Counselor</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and</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Guidance</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Teacher</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the</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Family</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Relations</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Module</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which</a:t>
            </a:r>
            <a:r>
              <a:rPr lang="tr-TR" altLang="tr-TR" sz="2800" dirty="0">
                <a:solidFill>
                  <a:schemeClr val="bg1"/>
                </a:solidFill>
                <a:latin typeface="Times New Roman" panose="02020603050405020304" pitchFamily="18" charset="0"/>
                <a:cs typeface="Times New Roman" panose="02020603050405020304" pitchFamily="18" charset="0"/>
              </a:rPr>
              <a:t> is </a:t>
            </a:r>
            <a:r>
              <a:rPr lang="tr-TR" altLang="tr-TR" sz="2800" dirty="0" err="1">
                <a:solidFill>
                  <a:schemeClr val="bg1"/>
                </a:solidFill>
                <a:latin typeface="Times New Roman" panose="02020603050405020304" pitchFamily="18" charset="0"/>
                <a:cs typeface="Times New Roman" panose="02020603050405020304" pitchFamily="18" charset="0"/>
              </a:rPr>
              <a:t>suitable</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for</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students</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and</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families</a:t>
            </a:r>
            <a:r>
              <a:rPr lang="tr-TR" altLang="tr-TR" sz="2800" dirty="0">
                <a:solidFill>
                  <a:schemeClr val="bg1"/>
                </a:solidFill>
                <a:latin typeface="Times New Roman" panose="02020603050405020304" pitchFamily="18" charset="0"/>
                <a:cs typeface="Times New Roman" panose="02020603050405020304" pitchFamily="18" charset="0"/>
              </a:rPr>
              <a:t>, has </a:t>
            </a:r>
            <a:r>
              <a:rPr lang="tr-TR" altLang="tr-TR" sz="2800" dirty="0" err="1">
                <a:solidFill>
                  <a:schemeClr val="bg1"/>
                </a:solidFill>
                <a:latin typeface="Times New Roman" panose="02020603050405020304" pitchFamily="18" charset="0"/>
                <a:cs typeface="Times New Roman" panose="02020603050405020304" pitchFamily="18" charset="0"/>
              </a:rPr>
              <a:t>been</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selected</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among</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the</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psychosocial</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support</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modules</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to</a:t>
            </a:r>
            <a:r>
              <a:rPr lang="tr-TR" altLang="tr-TR" sz="2800" dirty="0">
                <a:solidFill>
                  <a:schemeClr val="bg1"/>
                </a:solidFill>
                <a:latin typeface="Times New Roman" panose="02020603050405020304" pitchFamily="18" charset="0"/>
                <a:cs typeface="Times New Roman" panose="02020603050405020304" pitchFamily="18" charset="0"/>
              </a:rPr>
              <a:t> be </a:t>
            </a:r>
            <a:r>
              <a:rPr lang="tr-TR" altLang="tr-TR" sz="2800" dirty="0" err="1">
                <a:solidFill>
                  <a:schemeClr val="bg1"/>
                </a:solidFill>
                <a:latin typeface="Times New Roman" panose="02020603050405020304" pitchFamily="18" charset="0"/>
                <a:cs typeface="Times New Roman" panose="02020603050405020304" pitchFamily="18" charset="0"/>
              </a:rPr>
              <a:t>implemented</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within</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the</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scope</a:t>
            </a:r>
            <a:r>
              <a:rPr lang="tr-TR" altLang="tr-TR" sz="2800" dirty="0">
                <a:solidFill>
                  <a:schemeClr val="bg1"/>
                </a:solidFill>
                <a:latin typeface="Times New Roman" panose="02020603050405020304" pitchFamily="18" charset="0"/>
                <a:cs typeface="Times New Roman" panose="02020603050405020304" pitchFamily="18" charset="0"/>
              </a:rPr>
              <a:t> of </a:t>
            </a:r>
            <a:r>
              <a:rPr lang="tr-TR" altLang="tr-TR" sz="2800" dirty="0" err="1">
                <a:solidFill>
                  <a:schemeClr val="bg1"/>
                </a:solidFill>
                <a:latin typeface="Times New Roman" panose="02020603050405020304" pitchFamily="18" charset="0"/>
                <a:cs typeface="Times New Roman" panose="02020603050405020304" pitchFamily="18" charset="0"/>
              </a:rPr>
              <a:t>the</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counseling</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measure</a:t>
            </a:r>
            <a:r>
              <a:rPr lang="tr-TR" altLang="tr-TR" sz="2800" dirty="0">
                <a:solidFill>
                  <a:schemeClr val="bg1"/>
                </a:solidFill>
                <a:latin typeface="Times New Roman" panose="02020603050405020304" pitchFamily="18" charset="0"/>
                <a:cs typeface="Times New Roman" panose="02020603050405020304" pitchFamily="18" charset="0"/>
              </a:rPr>
              <a:t>. 4 </a:t>
            </a:r>
            <a:r>
              <a:rPr lang="tr-TR" altLang="tr-TR" sz="2800" dirty="0" err="1">
                <a:solidFill>
                  <a:schemeClr val="bg1"/>
                </a:solidFill>
                <a:latin typeface="Times New Roman" panose="02020603050405020304" pitchFamily="18" charset="0"/>
                <a:cs typeface="Times New Roman" panose="02020603050405020304" pitchFamily="18" charset="0"/>
              </a:rPr>
              <a:t>sessions</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for</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the</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family</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and</a:t>
            </a:r>
            <a:r>
              <a:rPr lang="tr-TR" altLang="tr-TR" sz="2800" dirty="0">
                <a:solidFill>
                  <a:schemeClr val="bg1"/>
                </a:solidFill>
                <a:latin typeface="Times New Roman" panose="02020603050405020304" pitchFamily="18" charset="0"/>
                <a:cs typeface="Times New Roman" panose="02020603050405020304" pitchFamily="18" charset="0"/>
              </a:rPr>
              <a:t> 8 </a:t>
            </a:r>
            <a:r>
              <a:rPr lang="tr-TR" altLang="tr-TR" sz="2800" dirty="0" err="1">
                <a:solidFill>
                  <a:schemeClr val="bg1"/>
                </a:solidFill>
                <a:latin typeface="Times New Roman" panose="02020603050405020304" pitchFamily="18" charset="0"/>
                <a:cs typeface="Times New Roman" panose="02020603050405020304" pitchFamily="18" charset="0"/>
              </a:rPr>
              <a:t>sessions</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for</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the</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student</a:t>
            </a:r>
            <a:r>
              <a:rPr lang="tr-TR" altLang="tr-TR" sz="2800" dirty="0">
                <a:solidFill>
                  <a:schemeClr val="bg1"/>
                </a:solidFill>
                <a:latin typeface="Times New Roman" panose="02020603050405020304" pitchFamily="18" charset="0"/>
                <a:cs typeface="Times New Roman" panose="02020603050405020304" pitchFamily="18" charset="0"/>
              </a:rPr>
              <a:t> </a:t>
            </a:r>
          </a:p>
          <a:p>
            <a:endParaRPr lang="tr-TR" altLang="tr-TR" sz="2800" dirty="0">
              <a:solidFill>
                <a:schemeClr val="bg1"/>
              </a:solidFill>
              <a:latin typeface="Times New Roman" panose="02020603050405020304" pitchFamily="18" charset="0"/>
              <a:cs typeface="Times New Roman" panose="02020603050405020304" pitchFamily="18" charset="0"/>
            </a:endParaRPr>
          </a:p>
          <a:p>
            <a:r>
              <a:rPr lang="tr-TR" altLang="tr-TR" sz="2800" dirty="0" err="1">
                <a:solidFill>
                  <a:schemeClr val="bg1"/>
                </a:solidFill>
                <a:latin typeface="Times New Roman" panose="02020603050405020304" pitchFamily="18" charset="0"/>
                <a:cs typeface="Times New Roman" panose="02020603050405020304" pitchFamily="18" charset="0"/>
              </a:rPr>
              <a:t>Communication</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between</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the</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student</a:t>
            </a:r>
            <a:r>
              <a:rPr lang="tr-TR" altLang="tr-TR" sz="2800" dirty="0">
                <a:solidFill>
                  <a:schemeClr val="bg1"/>
                </a:solidFill>
                <a:latin typeface="Times New Roman" panose="02020603050405020304" pitchFamily="18" charset="0"/>
                <a:cs typeface="Times New Roman" panose="02020603050405020304" pitchFamily="18" charset="0"/>
              </a:rPr>
              <a:t> </a:t>
            </a:r>
            <a:r>
              <a:rPr lang="tr-TR" altLang="tr-TR" sz="2800" dirty="0" err="1">
                <a:solidFill>
                  <a:schemeClr val="bg1"/>
                </a:solidFill>
                <a:latin typeface="Times New Roman" panose="02020603050405020304" pitchFamily="18" charset="0"/>
                <a:cs typeface="Times New Roman" panose="02020603050405020304" pitchFamily="18" charset="0"/>
              </a:rPr>
              <a:t>and</a:t>
            </a:r>
            <a:r>
              <a:rPr lang="tr-TR" altLang="tr-TR" sz="2800" dirty="0">
                <a:solidFill>
                  <a:schemeClr val="bg1"/>
                </a:solidFill>
                <a:latin typeface="Times New Roman" panose="02020603050405020304" pitchFamily="18" charset="0"/>
                <a:cs typeface="Times New Roman" panose="02020603050405020304" pitchFamily="18" charset="0"/>
              </a:rPr>
              <a:t> his </a:t>
            </a:r>
            <a:r>
              <a:rPr lang="tr-TR" altLang="tr-TR" sz="2800" dirty="0" err="1">
                <a:solidFill>
                  <a:schemeClr val="bg1"/>
                </a:solidFill>
                <a:latin typeface="Times New Roman" panose="02020603050405020304" pitchFamily="18" charset="0"/>
                <a:cs typeface="Times New Roman" panose="02020603050405020304" pitchFamily="18" charset="0"/>
              </a:rPr>
              <a:t>family</a:t>
            </a:r>
            <a:r>
              <a:rPr lang="tr-TR" altLang="tr-TR" sz="2800" dirty="0">
                <a:solidFill>
                  <a:schemeClr val="bg1"/>
                </a:solidFill>
                <a:latin typeface="Times New Roman" panose="02020603050405020304" pitchFamily="18" charset="0"/>
                <a:cs typeface="Times New Roman" panose="02020603050405020304" pitchFamily="18" charset="0"/>
              </a:rPr>
              <a:t> is </a:t>
            </a:r>
            <a:r>
              <a:rPr lang="tr-TR" altLang="tr-TR" sz="2800" dirty="0" err="1">
                <a:solidFill>
                  <a:schemeClr val="bg1"/>
                </a:solidFill>
                <a:latin typeface="Times New Roman" panose="02020603050405020304" pitchFamily="18" charset="0"/>
                <a:cs typeface="Times New Roman" panose="02020603050405020304" pitchFamily="18" charset="0"/>
              </a:rPr>
              <a:t>strengthened</a:t>
            </a:r>
            <a:r>
              <a:rPr lang="tr-TR" altLang="tr-TR" sz="2800" dirty="0">
                <a:solidFill>
                  <a:schemeClr val="bg1"/>
                </a:solidFill>
                <a:latin typeface="Times New Roman" panose="02020603050405020304" pitchFamily="18" charset="0"/>
                <a:cs typeface="Times New Roman" panose="02020603050405020304" pitchFamily="18" charset="0"/>
              </a:rPr>
              <a:t> </a:t>
            </a:r>
            <a:r>
              <a:rPr lang="tr-TR" sz="2800" dirty="0" smtClean="0">
                <a:solidFill>
                  <a:schemeClr val="bg1"/>
                </a:solidFill>
                <a:latin typeface="Times New Roman" panose="02020603050405020304" pitchFamily="18" charset="0"/>
                <a:cs typeface="Times New Roman" panose="02020603050405020304" pitchFamily="18" charset="0"/>
              </a:rPr>
              <a:t>.</a:t>
            </a:r>
            <a:endParaRPr lang="tr-TR" sz="2800" dirty="0" smtClean="0">
              <a:solidFill>
                <a:schemeClr val="bg1"/>
              </a:solidFill>
              <a:latin typeface="Times New Roman" panose="02020603050405020304" pitchFamily="18" charset="0"/>
              <a:cs typeface="Times New Roman" panose="02020603050405020304" pitchFamily="18" charset="0"/>
            </a:endParaRPr>
          </a:p>
          <a:p>
            <a:pPr>
              <a:buNone/>
            </a:pPr>
            <a:endParaRPr lang="tr-TR" sz="2800" dirty="0">
              <a:solidFill>
                <a:schemeClr val="bg1"/>
              </a:solidFill>
              <a:latin typeface="Times New Roman" panose="02020603050405020304" pitchFamily="18" charset="0"/>
              <a:cs typeface="Times New Roman" panose="02020603050405020304" pitchFamily="18" charset="0"/>
            </a:endParaRPr>
          </a:p>
        </p:txBody>
      </p:sp>
      <p:sp>
        <p:nvSpPr>
          <p:cNvPr id="5" name="1 Başlık"/>
          <p:cNvSpPr txBox="1">
            <a:spLocks/>
          </p:cNvSpPr>
          <p:nvPr/>
        </p:nvSpPr>
        <p:spPr>
          <a:xfrm>
            <a:off x="826348" y="424479"/>
            <a:ext cx="9404723" cy="844281"/>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18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pPr eaLnBrk="0" fontAlgn="base" hangingPunct="0">
              <a:spcBef>
                <a:spcPct val="0"/>
              </a:spcBef>
              <a:spcAft>
                <a:spcPct val="0"/>
              </a:spcAft>
              <a:buClrTx/>
              <a:buSzTx/>
            </a:pPr>
            <a:r>
              <a:rPr lang="tr-TR" altLang="tr-TR" sz="4400" dirty="0" smtClean="0">
                <a:solidFill>
                  <a:schemeClr val="bg1"/>
                </a:solidFill>
                <a:latin typeface="inherit"/>
              </a:rPr>
              <a:t>CONSULTING MEASURE</a:t>
            </a:r>
            <a:r>
              <a:rPr lang="tr-TR" altLang="tr-TR" sz="2000" dirty="0" smtClean="0">
                <a:solidFill>
                  <a:schemeClr val="bg1"/>
                </a:solidFill>
              </a:rPr>
              <a:t> </a:t>
            </a:r>
            <a:endParaRPr lang="tr-TR" altLang="tr-TR" sz="3600" dirty="0">
              <a:solidFill>
                <a:schemeClr val="bg1"/>
              </a:solidFill>
              <a:latin typeface="Arial" panose="020B0604020202020204" pitchFamily="34" charset="0"/>
            </a:endParaRPr>
          </a:p>
        </p:txBody>
      </p:sp>
      <p:sp>
        <p:nvSpPr>
          <p:cNvPr id="6"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tr-TR" b="1"/>
              <a:t>THANK YOU….</a:t>
            </a:r>
            <a:endParaRPr b="1"/>
          </a:p>
        </p:txBody>
      </p:sp>
      <p:sp>
        <p:nvSpPr>
          <p:cNvPr id="247" name="Google Shape;247;p33"/>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240"/>
              <a:buNone/>
            </a:pPr>
            <a:r>
              <a:rPr lang="tr-TR" sz="2800" b="1" dirty="0"/>
              <a:t>PREPARED BY</a:t>
            </a:r>
            <a:endParaRPr dirty="0"/>
          </a:p>
          <a:p>
            <a:pPr marL="0" lvl="0" indent="0" algn="ctr" rtl="0">
              <a:spcBef>
                <a:spcPts val="1000"/>
              </a:spcBef>
              <a:spcAft>
                <a:spcPts val="0"/>
              </a:spcAft>
              <a:buSzPts val="2240"/>
              <a:buNone/>
            </a:pPr>
            <a:endParaRPr sz="2800" b="1" dirty="0"/>
          </a:p>
          <a:p>
            <a:pPr marL="0" lvl="0" indent="0" algn="ctr" rtl="0">
              <a:spcBef>
                <a:spcPts val="1000"/>
              </a:spcBef>
              <a:spcAft>
                <a:spcPts val="0"/>
              </a:spcAft>
              <a:buSzPts val="1600"/>
              <a:buNone/>
            </a:pPr>
            <a:r>
              <a:rPr lang="tr-TR" b="1" dirty="0"/>
              <a:t>Meltem ÖKTE ÇIKAN</a:t>
            </a:r>
            <a:endParaRPr dirty="0"/>
          </a:p>
          <a:p>
            <a:pPr marL="0" lvl="0" indent="0" algn="ctr" rtl="0">
              <a:spcBef>
                <a:spcPts val="1000"/>
              </a:spcBef>
              <a:spcAft>
                <a:spcPts val="0"/>
              </a:spcAft>
              <a:buSzPts val="1600"/>
              <a:buNone/>
            </a:pPr>
            <a:r>
              <a:rPr lang="tr-TR" b="1" dirty="0"/>
              <a:t>Ayşe TEKİN ASLANTAŞ</a:t>
            </a:r>
            <a:endParaRPr dirty="0"/>
          </a:p>
          <a:p>
            <a:pPr marL="0" lvl="0" indent="0" algn="ctr" rtl="0">
              <a:spcBef>
                <a:spcPts val="1000"/>
              </a:spcBef>
              <a:spcAft>
                <a:spcPts val="0"/>
              </a:spcAft>
              <a:buSzPts val="1600"/>
              <a:buNone/>
            </a:pPr>
            <a:r>
              <a:rPr lang="tr-TR" b="1" dirty="0"/>
              <a:t>N. Gökçe YILDIRIM</a:t>
            </a:r>
            <a:endParaRPr b="1" dirty="0"/>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theme/theme1.xml><?xml version="1.0" encoding="utf-8"?>
<a:theme xmlns:a="http://schemas.openxmlformats.org/drawingml/2006/main" name="1_İyon">
  <a:themeElements>
    <a:clrScheme name="İy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169</Words>
  <Application>Microsoft Office PowerPoint</Application>
  <PresentationFormat>Geniş ekran</PresentationFormat>
  <Paragraphs>34</Paragraphs>
  <Slides>8</Slides>
  <Notes>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8</vt:i4>
      </vt:variant>
    </vt:vector>
  </HeadingPairs>
  <TitlesOfParts>
    <vt:vector size="16" baseType="lpstr">
      <vt:lpstr>inherit</vt:lpstr>
      <vt:lpstr>Calibri</vt:lpstr>
      <vt:lpstr>Noto Sans Symbols</vt:lpstr>
      <vt:lpstr>Times New Roman</vt:lpstr>
      <vt:lpstr>Century Gothic</vt:lpstr>
      <vt:lpstr>Wingdings</vt:lpstr>
      <vt:lpstr>Arial</vt:lpstr>
      <vt:lpstr>1_İyon</vt:lpstr>
      <vt:lpstr> ERASMUS+2018-1-TR-KA201-058001 «SMART STEPS FOR PREVENTING CHILD SEXUAL ABUSE»  TRAINIG OF TRAINERS TURKEY  17-21 JUNE 2019</vt:lpstr>
      <vt:lpstr>CONSULTANCY MEASURE APPLICATIONS   </vt:lpstr>
      <vt:lpstr>CONSULTING MEASURE </vt:lpstr>
      <vt:lpstr>PowerPoint Sunusu</vt:lpstr>
      <vt:lpstr>PowerPoint Sunusu</vt:lpstr>
      <vt:lpstr>CASE STUDY </vt:lpstr>
      <vt:lpstr>PowerPoint Sunusu</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ERASMUS+2018-1-TR-KA201-058001 «SMART STEPS FOR PREVENTING CHILD SEXUAL ABUSE»  TRAINIG OF TRAINERS TURKEY  17-21 JUNE 2019</dc:title>
  <dc:creator>ZuhalOZBAY</dc:creator>
  <cp:lastModifiedBy>ZuhalOZBAY</cp:lastModifiedBy>
  <cp:revision>17</cp:revision>
  <dcterms:modified xsi:type="dcterms:W3CDTF">2019-06-12T06:54:34Z</dcterms:modified>
</cp:coreProperties>
</file>