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1" r:id="rId4"/>
    <p:sldId id="272" r:id="rId5"/>
    <p:sldId id="267" r:id="rId6"/>
    <p:sldId id="274" r:id="rId7"/>
    <p:sldId id="277" r:id="rId8"/>
    <p:sldId id="273" r:id="rId9"/>
    <p:sldId id="269" r:id="rId10"/>
    <p:sldId id="270" r:id="rId11"/>
    <p:sldId id="266" r:id="rId12"/>
    <p:sldId id="26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78" r:id="rId21"/>
    <p:sldId id="275" r:id="rId22"/>
    <p:sldId id="276" r:id="rId23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D7BBB9-A49A-47D0-8A25-53D4C9740514}" type="doc">
      <dgm:prSet loTypeId="urn:microsoft.com/office/officeart/2005/8/layout/cycle3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3F85145D-A964-469D-8977-A04203764588}">
      <dgm:prSet phldrT="[Teksts]"/>
      <dgm:spPr/>
      <dgm:t>
        <a:bodyPr/>
        <a:lstStyle/>
        <a:p>
          <a:r>
            <a:rPr lang="lv-LV" b="1" dirty="0" err="1" smtClean="0"/>
            <a:t>Municipal</a:t>
          </a:r>
          <a:r>
            <a:rPr lang="lv-LV" b="1" dirty="0" smtClean="0"/>
            <a:t> </a:t>
          </a:r>
          <a:r>
            <a:rPr lang="lv-LV" b="1" dirty="0" err="1" smtClean="0"/>
            <a:t>Social</a:t>
          </a:r>
          <a:r>
            <a:rPr lang="lv-LV" b="1" dirty="0" smtClean="0"/>
            <a:t> </a:t>
          </a:r>
          <a:r>
            <a:rPr lang="lv-LV" b="1" dirty="0" err="1" smtClean="0"/>
            <a:t>Service</a:t>
          </a:r>
          <a:endParaRPr lang="lv-LV" b="1" dirty="0"/>
        </a:p>
      </dgm:t>
    </dgm:pt>
    <dgm:pt modelId="{B2B8FC36-84DC-45D8-AEA7-AF3F1B017D91}" type="parTrans" cxnId="{41C78E8D-02E0-4274-9EBF-B4D99BFCC2F6}">
      <dgm:prSet/>
      <dgm:spPr/>
      <dgm:t>
        <a:bodyPr/>
        <a:lstStyle/>
        <a:p>
          <a:endParaRPr lang="lv-LV"/>
        </a:p>
      </dgm:t>
    </dgm:pt>
    <dgm:pt modelId="{9E29BD0A-B4F2-4CAA-9646-7ED8EB2F5A8F}" type="sibTrans" cxnId="{41C78E8D-02E0-4274-9EBF-B4D99BFCC2F6}">
      <dgm:prSet/>
      <dgm:spPr/>
      <dgm:t>
        <a:bodyPr/>
        <a:lstStyle/>
        <a:p>
          <a:endParaRPr lang="lv-LV"/>
        </a:p>
      </dgm:t>
    </dgm:pt>
    <dgm:pt modelId="{9051679F-A22C-4D11-A6C9-7EFB55C939AF}">
      <dgm:prSet phldrT="[Teksts]"/>
      <dgm:spPr/>
      <dgm:t>
        <a:bodyPr/>
        <a:lstStyle/>
        <a:p>
          <a:r>
            <a:rPr lang="lv-LV" b="1" dirty="0" err="1" smtClean="0"/>
            <a:t>Municipal</a:t>
          </a:r>
          <a:r>
            <a:rPr lang="lv-LV" b="1" dirty="0" smtClean="0"/>
            <a:t> </a:t>
          </a:r>
          <a:r>
            <a:rPr lang="lv-LV" b="1" dirty="0" err="1" smtClean="0"/>
            <a:t>Educational</a:t>
          </a:r>
          <a:r>
            <a:rPr lang="lv-LV" b="1" dirty="0" smtClean="0"/>
            <a:t> </a:t>
          </a:r>
          <a:r>
            <a:rPr lang="lv-LV" b="1" dirty="0" err="1" smtClean="0"/>
            <a:t>Institution</a:t>
          </a:r>
          <a:r>
            <a:rPr lang="lv-LV" b="1" dirty="0" smtClean="0"/>
            <a:t> </a:t>
          </a:r>
          <a:r>
            <a:rPr lang="lv-LV" b="1" dirty="0" err="1" smtClean="0"/>
            <a:t>or</a:t>
          </a:r>
          <a:r>
            <a:rPr lang="lv-LV" b="1" dirty="0" smtClean="0"/>
            <a:t> </a:t>
          </a:r>
          <a:r>
            <a:rPr lang="lv-LV" b="1" dirty="0" err="1" smtClean="0"/>
            <a:t>Educational</a:t>
          </a:r>
          <a:r>
            <a:rPr lang="lv-LV" b="1" dirty="0" smtClean="0"/>
            <a:t> </a:t>
          </a:r>
          <a:r>
            <a:rPr lang="lv-LV" b="1" dirty="0" err="1" smtClean="0"/>
            <a:t>Specialist</a:t>
          </a:r>
          <a:endParaRPr lang="lv-LV" b="1" dirty="0"/>
        </a:p>
      </dgm:t>
    </dgm:pt>
    <dgm:pt modelId="{C7CA2A7B-BC63-4649-B2AC-45148772D33A}" type="parTrans" cxnId="{79ABBD04-305F-4890-981B-85743AC8345B}">
      <dgm:prSet/>
      <dgm:spPr/>
      <dgm:t>
        <a:bodyPr/>
        <a:lstStyle/>
        <a:p>
          <a:endParaRPr lang="lv-LV"/>
        </a:p>
      </dgm:t>
    </dgm:pt>
    <dgm:pt modelId="{E38B7101-E09B-4E34-A7E8-2479D9E1FDAF}" type="sibTrans" cxnId="{79ABBD04-305F-4890-981B-85743AC8345B}">
      <dgm:prSet/>
      <dgm:spPr/>
      <dgm:t>
        <a:bodyPr/>
        <a:lstStyle/>
        <a:p>
          <a:endParaRPr lang="lv-LV"/>
        </a:p>
      </dgm:t>
    </dgm:pt>
    <dgm:pt modelId="{A7001548-7666-4AEA-948A-D2E7CB432247}">
      <dgm:prSet phldrT="[Teksts]"/>
      <dgm:spPr/>
      <dgm:t>
        <a:bodyPr/>
        <a:lstStyle/>
        <a:p>
          <a:r>
            <a:rPr lang="lv-LV" b="1" dirty="0" err="1" smtClean="0"/>
            <a:t>Orphan’s</a:t>
          </a:r>
          <a:r>
            <a:rPr lang="lv-LV" b="1" dirty="0" smtClean="0"/>
            <a:t> </a:t>
          </a:r>
          <a:r>
            <a:rPr lang="lv-LV" b="1" dirty="0" err="1" smtClean="0"/>
            <a:t>Court</a:t>
          </a:r>
          <a:endParaRPr lang="lv-LV" b="1" dirty="0"/>
        </a:p>
      </dgm:t>
    </dgm:pt>
    <dgm:pt modelId="{EBFDCB2D-D817-4C9B-8D94-FCE7EE4D6059}" type="parTrans" cxnId="{79ABE935-F213-468D-AC56-5F220E14457C}">
      <dgm:prSet/>
      <dgm:spPr/>
      <dgm:t>
        <a:bodyPr/>
        <a:lstStyle/>
        <a:p>
          <a:endParaRPr lang="lv-LV"/>
        </a:p>
      </dgm:t>
    </dgm:pt>
    <dgm:pt modelId="{3180D238-75E8-41D7-9ED9-241C14DD21A4}" type="sibTrans" cxnId="{79ABE935-F213-468D-AC56-5F220E14457C}">
      <dgm:prSet/>
      <dgm:spPr/>
      <dgm:t>
        <a:bodyPr/>
        <a:lstStyle/>
        <a:p>
          <a:endParaRPr lang="lv-LV"/>
        </a:p>
      </dgm:t>
    </dgm:pt>
    <dgm:pt modelId="{4BA5A269-8C45-4D3E-89A7-04454D4EBF2C}">
      <dgm:prSet phldrT="[Teksts]"/>
      <dgm:spPr/>
      <dgm:t>
        <a:bodyPr/>
        <a:lstStyle/>
        <a:p>
          <a:r>
            <a:rPr lang="lv-LV" b="1" dirty="0" err="1" smtClean="0"/>
            <a:t>Municipal</a:t>
          </a:r>
          <a:r>
            <a:rPr lang="lv-LV" b="1" dirty="0" smtClean="0"/>
            <a:t> </a:t>
          </a:r>
          <a:r>
            <a:rPr lang="lv-LV" b="1" dirty="0" err="1" smtClean="0"/>
            <a:t>Police</a:t>
          </a:r>
          <a:r>
            <a:rPr lang="lv-LV" b="1" dirty="0" smtClean="0"/>
            <a:t> </a:t>
          </a:r>
          <a:r>
            <a:rPr lang="lv-LV" b="1" dirty="0" err="1" smtClean="0"/>
            <a:t>or</a:t>
          </a:r>
          <a:r>
            <a:rPr lang="lv-LV" b="1" dirty="0" smtClean="0"/>
            <a:t> </a:t>
          </a:r>
          <a:r>
            <a:rPr lang="lv-LV" b="1" dirty="0" err="1" smtClean="0"/>
            <a:t>State</a:t>
          </a:r>
          <a:r>
            <a:rPr lang="lv-LV" b="1" dirty="0" smtClean="0"/>
            <a:t> </a:t>
          </a:r>
          <a:r>
            <a:rPr lang="lv-LV" b="1" dirty="0" err="1" smtClean="0"/>
            <a:t>Police</a:t>
          </a:r>
          <a:endParaRPr lang="lv-LV" b="1" dirty="0"/>
        </a:p>
      </dgm:t>
    </dgm:pt>
    <dgm:pt modelId="{E0788BF5-194B-455D-B123-208D176BB3F7}" type="parTrans" cxnId="{C02750A1-D5A3-4CBA-8405-F6F0F50BDD38}">
      <dgm:prSet/>
      <dgm:spPr/>
      <dgm:t>
        <a:bodyPr/>
        <a:lstStyle/>
        <a:p>
          <a:endParaRPr lang="lv-LV"/>
        </a:p>
      </dgm:t>
    </dgm:pt>
    <dgm:pt modelId="{D60FBCCF-37F4-4E95-A21F-30215365E55A}" type="sibTrans" cxnId="{C02750A1-D5A3-4CBA-8405-F6F0F50BDD38}">
      <dgm:prSet/>
      <dgm:spPr/>
      <dgm:t>
        <a:bodyPr/>
        <a:lstStyle/>
        <a:p>
          <a:endParaRPr lang="lv-LV"/>
        </a:p>
      </dgm:t>
    </dgm:pt>
    <dgm:pt modelId="{347306E7-6CC5-46E0-A3DB-5ED9F4BC4C17}" type="pres">
      <dgm:prSet presAssocID="{09D7BBB9-A49A-47D0-8A25-53D4C97405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26780D59-6ACB-458A-BF07-159C44947F70}" type="pres">
      <dgm:prSet presAssocID="{09D7BBB9-A49A-47D0-8A25-53D4C9740514}" presName="cycle" presStyleCnt="0"/>
      <dgm:spPr/>
    </dgm:pt>
    <dgm:pt modelId="{0607BF7C-9815-4043-ADD6-DD08778D8BFA}" type="pres">
      <dgm:prSet presAssocID="{3F85145D-A964-469D-8977-A04203764588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B3435F0-1089-4C23-8D93-EC83F7CF54BF}" type="pres">
      <dgm:prSet presAssocID="{9E29BD0A-B4F2-4CAA-9646-7ED8EB2F5A8F}" presName="sibTransFirstNode" presStyleLbl="bgShp" presStyleIdx="0" presStyleCnt="1"/>
      <dgm:spPr/>
      <dgm:t>
        <a:bodyPr/>
        <a:lstStyle/>
        <a:p>
          <a:endParaRPr lang="lv-LV"/>
        </a:p>
      </dgm:t>
    </dgm:pt>
    <dgm:pt modelId="{3CED8334-A54C-4EED-8BB0-8DBDBFD03C64}" type="pres">
      <dgm:prSet presAssocID="{9051679F-A22C-4D11-A6C9-7EFB55C939AF}" presName="nodeFollowingNodes" presStyleLbl="node1" presStyleIdx="1" presStyleCnt="4" custRadScaleRad="106376" custRadScaleInc="100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9F18DA7-C210-4F3E-8D11-905A1DC663AD}" type="pres">
      <dgm:prSet presAssocID="{A7001548-7666-4AEA-948A-D2E7CB432247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2C2ED97-2C5C-4660-A292-DA9687B1E447}" type="pres">
      <dgm:prSet presAssocID="{4BA5A269-8C45-4D3E-89A7-04454D4EBF2C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A92A58C8-74B1-4CF6-8455-9FF98FFCAE89}" type="presOf" srcId="{4BA5A269-8C45-4D3E-89A7-04454D4EBF2C}" destId="{72C2ED97-2C5C-4660-A292-DA9687B1E447}" srcOrd="0" destOrd="0" presId="urn:microsoft.com/office/officeart/2005/8/layout/cycle3"/>
    <dgm:cxn modelId="{97B6018E-F4AD-460D-B487-ACDC1B6A522C}" type="presOf" srcId="{9051679F-A22C-4D11-A6C9-7EFB55C939AF}" destId="{3CED8334-A54C-4EED-8BB0-8DBDBFD03C64}" srcOrd="0" destOrd="0" presId="urn:microsoft.com/office/officeart/2005/8/layout/cycle3"/>
    <dgm:cxn modelId="{41C78E8D-02E0-4274-9EBF-B4D99BFCC2F6}" srcId="{09D7BBB9-A49A-47D0-8A25-53D4C9740514}" destId="{3F85145D-A964-469D-8977-A04203764588}" srcOrd="0" destOrd="0" parTransId="{B2B8FC36-84DC-45D8-AEA7-AF3F1B017D91}" sibTransId="{9E29BD0A-B4F2-4CAA-9646-7ED8EB2F5A8F}"/>
    <dgm:cxn modelId="{0E902EF9-3EC9-4EAD-BC02-B27FE3CB7EEB}" type="presOf" srcId="{09D7BBB9-A49A-47D0-8A25-53D4C9740514}" destId="{347306E7-6CC5-46E0-A3DB-5ED9F4BC4C17}" srcOrd="0" destOrd="0" presId="urn:microsoft.com/office/officeart/2005/8/layout/cycle3"/>
    <dgm:cxn modelId="{79ABBD04-305F-4890-981B-85743AC8345B}" srcId="{09D7BBB9-A49A-47D0-8A25-53D4C9740514}" destId="{9051679F-A22C-4D11-A6C9-7EFB55C939AF}" srcOrd="1" destOrd="0" parTransId="{C7CA2A7B-BC63-4649-B2AC-45148772D33A}" sibTransId="{E38B7101-E09B-4E34-A7E8-2479D9E1FDAF}"/>
    <dgm:cxn modelId="{D8C12A7E-A42C-425D-89FE-93A25EA8FD44}" type="presOf" srcId="{A7001548-7666-4AEA-948A-D2E7CB432247}" destId="{E9F18DA7-C210-4F3E-8D11-905A1DC663AD}" srcOrd="0" destOrd="0" presId="urn:microsoft.com/office/officeart/2005/8/layout/cycle3"/>
    <dgm:cxn modelId="{79ABE935-F213-468D-AC56-5F220E14457C}" srcId="{09D7BBB9-A49A-47D0-8A25-53D4C9740514}" destId="{A7001548-7666-4AEA-948A-D2E7CB432247}" srcOrd="2" destOrd="0" parTransId="{EBFDCB2D-D817-4C9B-8D94-FCE7EE4D6059}" sibTransId="{3180D238-75E8-41D7-9ED9-241C14DD21A4}"/>
    <dgm:cxn modelId="{AD651DAA-18BC-4D22-A521-BAE8CFFC3DB9}" type="presOf" srcId="{3F85145D-A964-469D-8977-A04203764588}" destId="{0607BF7C-9815-4043-ADD6-DD08778D8BFA}" srcOrd="0" destOrd="0" presId="urn:microsoft.com/office/officeart/2005/8/layout/cycle3"/>
    <dgm:cxn modelId="{884F8E11-9AE6-4F7D-B53F-EC30EDEBBEF3}" type="presOf" srcId="{9E29BD0A-B4F2-4CAA-9646-7ED8EB2F5A8F}" destId="{0B3435F0-1089-4C23-8D93-EC83F7CF54BF}" srcOrd="0" destOrd="0" presId="urn:microsoft.com/office/officeart/2005/8/layout/cycle3"/>
    <dgm:cxn modelId="{C02750A1-D5A3-4CBA-8405-F6F0F50BDD38}" srcId="{09D7BBB9-A49A-47D0-8A25-53D4C9740514}" destId="{4BA5A269-8C45-4D3E-89A7-04454D4EBF2C}" srcOrd="3" destOrd="0" parTransId="{E0788BF5-194B-455D-B123-208D176BB3F7}" sibTransId="{D60FBCCF-37F4-4E95-A21F-30215365E55A}"/>
    <dgm:cxn modelId="{8D9BB1A1-DDC3-4407-AC7A-6EB235F39F42}" type="presParOf" srcId="{347306E7-6CC5-46E0-A3DB-5ED9F4BC4C17}" destId="{26780D59-6ACB-458A-BF07-159C44947F70}" srcOrd="0" destOrd="0" presId="urn:microsoft.com/office/officeart/2005/8/layout/cycle3"/>
    <dgm:cxn modelId="{BA875403-34EB-4846-AB76-440EC0B32D99}" type="presParOf" srcId="{26780D59-6ACB-458A-BF07-159C44947F70}" destId="{0607BF7C-9815-4043-ADD6-DD08778D8BFA}" srcOrd="0" destOrd="0" presId="urn:microsoft.com/office/officeart/2005/8/layout/cycle3"/>
    <dgm:cxn modelId="{3B291628-3F53-4080-B4C5-F6AA6B774A4C}" type="presParOf" srcId="{26780D59-6ACB-458A-BF07-159C44947F70}" destId="{0B3435F0-1089-4C23-8D93-EC83F7CF54BF}" srcOrd="1" destOrd="0" presId="urn:microsoft.com/office/officeart/2005/8/layout/cycle3"/>
    <dgm:cxn modelId="{E5D48E25-0D81-472C-8178-11241CEEFDE5}" type="presParOf" srcId="{26780D59-6ACB-458A-BF07-159C44947F70}" destId="{3CED8334-A54C-4EED-8BB0-8DBDBFD03C64}" srcOrd="2" destOrd="0" presId="urn:microsoft.com/office/officeart/2005/8/layout/cycle3"/>
    <dgm:cxn modelId="{68E38DA7-5F77-48B8-B2BC-78F8C897D2D6}" type="presParOf" srcId="{26780D59-6ACB-458A-BF07-159C44947F70}" destId="{E9F18DA7-C210-4F3E-8D11-905A1DC663AD}" srcOrd="3" destOrd="0" presId="urn:microsoft.com/office/officeart/2005/8/layout/cycle3"/>
    <dgm:cxn modelId="{3834D145-6FCC-4828-A8D8-5CC76E737731}" type="presParOf" srcId="{26780D59-6ACB-458A-BF07-159C44947F70}" destId="{72C2ED97-2C5C-4660-A292-DA9687B1E447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6BEDF3-824A-4F49-BB49-03E55F63AA67}" type="doc">
      <dgm:prSet loTypeId="urn:microsoft.com/office/officeart/2008/layout/AlternatingPictureBlocks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lv-LV"/>
        </a:p>
      </dgm:t>
    </dgm:pt>
    <dgm:pt modelId="{A2E4BBE4-2D9D-4E80-88CA-75D8465B64E5}">
      <dgm:prSet phldrT="[Teksts]" custT="1"/>
      <dgm:spPr/>
      <dgm:t>
        <a:bodyPr/>
        <a:lstStyle/>
        <a:p>
          <a:r>
            <a:rPr lang="lv-LV" sz="2400" b="1" dirty="0" err="1" smtClean="0"/>
            <a:t>Sexual</a:t>
          </a:r>
          <a:r>
            <a:rPr lang="lv-LV" sz="2400" b="1" dirty="0" smtClean="0"/>
            <a:t> </a:t>
          </a:r>
          <a:r>
            <a:rPr lang="lv-LV" sz="2400" b="1" dirty="0" err="1" smtClean="0"/>
            <a:t>contact</a:t>
          </a:r>
          <a:r>
            <a:rPr lang="lv-LV" sz="2400" b="1" dirty="0" smtClean="0"/>
            <a:t> </a:t>
          </a:r>
          <a:endParaRPr lang="lv-LV" sz="2400" b="1" dirty="0"/>
        </a:p>
      </dgm:t>
    </dgm:pt>
    <dgm:pt modelId="{D36290FD-6941-4EFA-9AB2-F8D8DCA27E92}" type="parTrans" cxnId="{0E70209C-1703-46AE-BF31-58A8EE668497}">
      <dgm:prSet/>
      <dgm:spPr/>
      <dgm:t>
        <a:bodyPr/>
        <a:lstStyle/>
        <a:p>
          <a:endParaRPr lang="lv-LV"/>
        </a:p>
      </dgm:t>
    </dgm:pt>
    <dgm:pt modelId="{7DE3ECF7-1795-4D4F-92F0-F32A52BA8620}" type="sibTrans" cxnId="{0E70209C-1703-46AE-BF31-58A8EE668497}">
      <dgm:prSet/>
      <dgm:spPr/>
      <dgm:t>
        <a:bodyPr/>
        <a:lstStyle/>
        <a:p>
          <a:endParaRPr lang="lv-LV"/>
        </a:p>
      </dgm:t>
    </dgm:pt>
    <dgm:pt modelId="{BF7EDFB1-ED1A-4CFE-B453-617099B3BCFF}">
      <dgm:prSet phldrT="[Teksts]"/>
      <dgm:spPr/>
      <dgm:t>
        <a:bodyPr/>
        <a:lstStyle/>
        <a:p>
          <a:r>
            <a:rPr lang="lv-LV" b="1" dirty="0" err="1" smtClean="0"/>
            <a:t>Touching</a:t>
          </a:r>
          <a:r>
            <a:rPr lang="lv-LV" b="1" dirty="0" smtClean="0"/>
            <a:t> a </a:t>
          </a:r>
          <a:r>
            <a:rPr lang="lv-LV" b="1" dirty="0" err="1" smtClean="0"/>
            <a:t>child’s</a:t>
          </a:r>
          <a:r>
            <a:rPr lang="lv-LV" b="1" dirty="0" smtClean="0"/>
            <a:t> </a:t>
          </a:r>
          <a:r>
            <a:rPr lang="lv-LV" b="1" dirty="0" err="1" smtClean="0"/>
            <a:t>body</a:t>
          </a:r>
          <a:r>
            <a:rPr lang="lv-LV" b="1" dirty="0" smtClean="0"/>
            <a:t> </a:t>
          </a:r>
          <a:r>
            <a:rPr lang="lv-LV" b="1" dirty="0" err="1" smtClean="0"/>
            <a:t>parts</a:t>
          </a:r>
          <a:endParaRPr lang="lv-LV" b="1" dirty="0"/>
        </a:p>
      </dgm:t>
    </dgm:pt>
    <dgm:pt modelId="{0C7F9D3B-6EB8-4500-8CE3-06748ABD9A91}" type="parTrans" cxnId="{A2D2824A-A5B0-4930-9190-11C01F45F191}">
      <dgm:prSet/>
      <dgm:spPr/>
      <dgm:t>
        <a:bodyPr/>
        <a:lstStyle/>
        <a:p>
          <a:endParaRPr lang="lv-LV"/>
        </a:p>
      </dgm:t>
    </dgm:pt>
    <dgm:pt modelId="{153E734B-C288-4097-B356-9DF63BB81B53}" type="sibTrans" cxnId="{A2D2824A-A5B0-4930-9190-11C01F45F191}">
      <dgm:prSet/>
      <dgm:spPr/>
      <dgm:t>
        <a:bodyPr/>
        <a:lstStyle/>
        <a:p>
          <a:endParaRPr lang="lv-LV"/>
        </a:p>
      </dgm:t>
    </dgm:pt>
    <dgm:pt modelId="{FB2BD5E8-5E92-4446-904B-E35280D4A607}">
      <dgm:prSet phldrT="[Teksts]"/>
      <dgm:spPr/>
      <dgm:t>
        <a:bodyPr/>
        <a:lstStyle/>
        <a:p>
          <a:r>
            <a:rPr lang="lv-LV" b="1" dirty="0" err="1" smtClean="0"/>
            <a:t>Violation</a:t>
          </a:r>
          <a:r>
            <a:rPr lang="lv-LV" b="1" dirty="0" smtClean="0"/>
            <a:t> </a:t>
          </a:r>
          <a:r>
            <a:rPr lang="lv-LV" b="1" dirty="0" err="1" smtClean="0"/>
            <a:t>of</a:t>
          </a:r>
          <a:r>
            <a:rPr lang="lv-LV" b="1" dirty="0" smtClean="0"/>
            <a:t> a </a:t>
          </a:r>
          <a:r>
            <a:rPr lang="lv-LV" b="1" dirty="0" err="1" smtClean="0"/>
            <a:t>child’s</a:t>
          </a:r>
          <a:r>
            <a:rPr lang="lv-LV" b="1" dirty="0" smtClean="0"/>
            <a:t> </a:t>
          </a:r>
          <a:r>
            <a:rPr lang="lv-LV" b="1" dirty="0" err="1" smtClean="0"/>
            <a:t>privacy</a:t>
          </a:r>
          <a:r>
            <a:rPr lang="lv-LV" b="1" dirty="0" smtClean="0"/>
            <a:t> </a:t>
          </a:r>
          <a:endParaRPr lang="lv-LV" b="1" dirty="0"/>
        </a:p>
      </dgm:t>
    </dgm:pt>
    <dgm:pt modelId="{8411775A-D272-43ED-B43C-0289A642E7E2}" type="parTrans" cxnId="{D8035B00-C903-4A2D-9FF8-CE2037BD2DF9}">
      <dgm:prSet/>
      <dgm:spPr/>
      <dgm:t>
        <a:bodyPr/>
        <a:lstStyle/>
        <a:p>
          <a:endParaRPr lang="lv-LV"/>
        </a:p>
      </dgm:t>
    </dgm:pt>
    <dgm:pt modelId="{A03C2BD3-85AA-4006-AA88-5FD3841EC845}" type="sibTrans" cxnId="{D8035B00-C903-4A2D-9FF8-CE2037BD2DF9}">
      <dgm:prSet/>
      <dgm:spPr/>
      <dgm:t>
        <a:bodyPr/>
        <a:lstStyle/>
        <a:p>
          <a:endParaRPr lang="lv-LV"/>
        </a:p>
      </dgm:t>
    </dgm:pt>
    <dgm:pt modelId="{0A8878EC-730F-46A9-92F9-6C2F2C3AF9C9}">
      <dgm:prSet phldrT="[Teksts]"/>
      <dgm:spPr/>
      <dgm:t>
        <a:bodyPr/>
        <a:lstStyle/>
        <a:p>
          <a:r>
            <a:rPr lang="lv-LV" b="1" dirty="0" err="1" smtClean="0"/>
            <a:t>Exposure</a:t>
          </a:r>
          <a:r>
            <a:rPr lang="lv-LV" b="1" dirty="0" smtClean="0"/>
            <a:t> </a:t>
          </a:r>
          <a:r>
            <a:rPr lang="lv-LV" b="1" dirty="0" err="1" smtClean="0"/>
            <a:t>of</a:t>
          </a:r>
          <a:r>
            <a:rPr lang="lv-LV" b="1" dirty="0" smtClean="0"/>
            <a:t> a </a:t>
          </a:r>
          <a:r>
            <a:rPr lang="lv-LV" b="1" dirty="0" err="1" smtClean="0"/>
            <a:t>child</a:t>
          </a:r>
          <a:r>
            <a:rPr lang="lv-LV" b="1" dirty="0" smtClean="0"/>
            <a:t> to </a:t>
          </a:r>
          <a:r>
            <a:rPr lang="lv-LV" b="1" dirty="0" err="1" smtClean="0"/>
            <a:t>adult</a:t>
          </a:r>
          <a:r>
            <a:rPr lang="lv-LV" b="1" dirty="0" smtClean="0"/>
            <a:t> </a:t>
          </a:r>
          <a:r>
            <a:rPr lang="lv-LV" b="1" dirty="0" err="1" smtClean="0"/>
            <a:t>sexuality</a:t>
          </a:r>
          <a:r>
            <a:rPr lang="lv-LV" b="1" dirty="0" smtClean="0"/>
            <a:t> </a:t>
          </a:r>
          <a:endParaRPr lang="lv-LV" b="1" dirty="0"/>
        </a:p>
      </dgm:t>
    </dgm:pt>
    <dgm:pt modelId="{216E33ED-BB0B-4A41-BC42-5A558055D3F8}" type="parTrans" cxnId="{2C47FBCE-BF42-418C-9D21-FEF4783B71B2}">
      <dgm:prSet/>
      <dgm:spPr/>
      <dgm:t>
        <a:bodyPr/>
        <a:lstStyle/>
        <a:p>
          <a:endParaRPr lang="lv-LV"/>
        </a:p>
      </dgm:t>
    </dgm:pt>
    <dgm:pt modelId="{E13018CE-3D9C-4474-954A-D3BB1DEA2DBA}" type="sibTrans" cxnId="{2C47FBCE-BF42-418C-9D21-FEF4783B71B2}">
      <dgm:prSet/>
      <dgm:spPr/>
      <dgm:t>
        <a:bodyPr/>
        <a:lstStyle/>
        <a:p>
          <a:endParaRPr lang="lv-LV"/>
        </a:p>
      </dgm:t>
    </dgm:pt>
    <dgm:pt modelId="{DBE6B7BB-A949-48FC-9178-86F7F604F637}">
      <dgm:prSet phldrT="[Teksts]"/>
      <dgm:spPr/>
      <dgm:t>
        <a:bodyPr/>
        <a:lstStyle/>
        <a:p>
          <a:r>
            <a:rPr lang="lv-LV" b="1" dirty="0" err="1" smtClean="0"/>
            <a:t>Sexual</a:t>
          </a:r>
          <a:r>
            <a:rPr lang="lv-LV" b="1" dirty="0" smtClean="0"/>
            <a:t> </a:t>
          </a:r>
          <a:r>
            <a:rPr lang="lv-LV" b="1" dirty="0" err="1" smtClean="0"/>
            <a:t>exploitation</a:t>
          </a:r>
          <a:r>
            <a:rPr lang="lv-LV" b="1" dirty="0" smtClean="0"/>
            <a:t> </a:t>
          </a:r>
          <a:r>
            <a:rPr lang="lv-LV" b="1" dirty="0" err="1" smtClean="0"/>
            <a:t>of</a:t>
          </a:r>
          <a:r>
            <a:rPr lang="lv-LV" b="1" dirty="0" smtClean="0"/>
            <a:t> a </a:t>
          </a:r>
          <a:r>
            <a:rPr lang="lv-LV" b="1" dirty="0" err="1" smtClean="0"/>
            <a:t>child</a:t>
          </a:r>
          <a:r>
            <a:rPr lang="lv-LV" b="1" dirty="0" smtClean="0"/>
            <a:t>.</a:t>
          </a:r>
          <a:endParaRPr lang="lv-LV" b="1" dirty="0"/>
        </a:p>
      </dgm:t>
    </dgm:pt>
    <dgm:pt modelId="{A66DF15A-A596-4BAD-ADEF-D0496424D2C1}" type="parTrans" cxnId="{685C9DF8-AA50-4FD6-BB67-0604AD7EB352}">
      <dgm:prSet/>
      <dgm:spPr/>
      <dgm:t>
        <a:bodyPr/>
        <a:lstStyle/>
        <a:p>
          <a:endParaRPr lang="lv-LV"/>
        </a:p>
      </dgm:t>
    </dgm:pt>
    <dgm:pt modelId="{A0B45D33-FDCE-4663-B6AC-57152BC14062}" type="sibTrans" cxnId="{685C9DF8-AA50-4FD6-BB67-0604AD7EB352}">
      <dgm:prSet/>
      <dgm:spPr/>
      <dgm:t>
        <a:bodyPr/>
        <a:lstStyle/>
        <a:p>
          <a:endParaRPr lang="lv-LV"/>
        </a:p>
      </dgm:t>
    </dgm:pt>
    <dgm:pt modelId="{E31B0C0B-F1E6-498D-90BE-7CEE14BDC86A}" type="pres">
      <dgm:prSet presAssocID="{696BEDF3-824A-4F49-BB49-03E55F63AA6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D5EAD6F4-A59F-4128-86BA-9003BCC30EE3}" type="pres">
      <dgm:prSet presAssocID="{A2E4BBE4-2D9D-4E80-88CA-75D8465B64E5}" presName="comp" presStyleCnt="0"/>
      <dgm:spPr/>
    </dgm:pt>
    <dgm:pt modelId="{849E94C5-981A-4105-A5E6-F7E69BB4E267}" type="pres">
      <dgm:prSet presAssocID="{A2E4BBE4-2D9D-4E80-88CA-75D8465B64E5}" presName="rect2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EA4389D-ABDA-4E95-9764-1761FCAB3651}" type="pres">
      <dgm:prSet presAssocID="{A2E4BBE4-2D9D-4E80-88CA-75D8465B64E5}" presName="rect1" presStyleLbl="lnNode1" presStyleIdx="0" presStyleCnt="5"/>
      <dgm:spPr/>
    </dgm:pt>
    <dgm:pt modelId="{4CA3C671-04FE-47BC-9382-E31B0F9580E6}" type="pres">
      <dgm:prSet presAssocID="{7DE3ECF7-1795-4D4F-92F0-F32A52BA8620}" presName="sibTrans" presStyleCnt="0"/>
      <dgm:spPr/>
    </dgm:pt>
    <dgm:pt modelId="{825985CF-09B4-4200-B453-EB638D1A3942}" type="pres">
      <dgm:prSet presAssocID="{BF7EDFB1-ED1A-4CFE-B453-617099B3BCFF}" presName="comp" presStyleCnt="0"/>
      <dgm:spPr/>
    </dgm:pt>
    <dgm:pt modelId="{49F073FA-E2D1-4C32-9937-B795998C605E}" type="pres">
      <dgm:prSet presAssocID="{BF7EDFB1-ED1A-4CFE-B453-617099B3BCFF}" presName="rect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45D27CE-81AC-4602-8DCF-859B74F83C09}" type="pres">
      <dgm:prSet presAssocID="{BF7EDFB1-ED1A-4CFE-B453-617099B3BCFF}" presName="rect1" presStyleLbl="lnNode1" presStyleIdx="1" presStyleCnt="5"/>
      <dgm:spPr/>
    </dgm:pt>
    <dgm:pt modelId="{6514BEFF-9EA9-4690-86CB-C26AD757FD3A}" type="pres">
      <dgm:prSet presAssocID="{153E734B-C288-4097-B356-9DF63BB81B53}" presName="sibTrans" presStyleCnt="0"/>
      <dgm:spPr/>
    </dgm:pt>
    <dgm:pt modelId="{5749770D-15CE-4704-B94A-B042599E97E2}" type="pres">
      <dgm:prSet presAssocID="{FB2BD5E8-5E92-4446-904B-E35280D4A607}" presName="comp" presStyleCnt="0"/>
      <dgm:spPr/>
    </dgm:pt>
    <dgm:pt modelId="{67B2CBBC-57DF-41D9-929E-55C7A4F9DFA8}" type="pres">
      <dgm:prSet presAssocID="{FB2BD5E8-5E92-4446-904B-E35280D4A607}" presName="rect2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7AFFA69-C93B-4A10-A4A9-93D70C4C2B7F}" type="pres">
      <dgm:prSet presAssocID="{FB2BD5E8-5E92-4446-904B-E35280D4A607}" presName="rect1" presStyleLbl="lnNode1" presStyleIdx="2" presStyleCnt="5"/>
      <dgm:spPr/>
    </dgm:pt>
    <dgm:pt modelId="{63A705EA-CDEC-448E-8AF3-E7F063D425B3}" type="pres">
      <dgm:prSet presAssocID="{A03C2BD3-85AA-4006-AA88-5FD3841EC845}" presName="sibTrans" presStyleCnt="0"/>
      <dgm:spPr/>
    </dgm:pt>
    <dgm:pt modelId="{2426646E-DEA3-40D7-926D-0CA6C0C0AC5A}" type="pres">
      <dgm:prSet presAssocID="{0A8878EC-730F-46A9-92F9-6C2F2C3AF9C9}" presName="comp" presStyleCnt="0"/>
      <dgm:spPr/>
    </dgm:pt>
    <dgm:pt modelId="{E2F17721-9003-4EE2-BBBA-A325EDFF4C53}" type="pres">
      <dgm:prSet presAssocID="{0A8878EC-730F-46A9-92F9-6C2F2C3AF9C9}" presName="rect2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20BF303-ED73-4EBC-82BE-25DE5060D861}" type="pres">
      <dgm:prSet presAssocID="{0A8878EC-730F-46A9-92F9-6C2F2C3AF9C9}" presName="rect1" presStyleLbl="lnNode1" presStyleIdx="3" presStyleCnt="5"/>
      <dgm:spPr/>
    </dgm:pt>
    <dgm:pt modelId="{D951B677-39E8-42B0-931E-9C1A3B394F21}" type="pres">
      <dgm:prSet presAssocID="{E13018CE-3D9C-4474-954A-D3BB1DEA2DBA}" presName="sibTrans" presStyleCnt="0"/>
      <dgm:spPr/>
    </dgm:pt>
    <dgm:pt modelId="{672F6372-9E41-46BB-A0BE-B416EAB01E0A}" type="pres">
      <dgm:prSet presAssocID="{DBE6B7BB-A949-48FC-9178-86F7F604F637}" presName="comp" presStyleCnt="0"/>
      <dgm:spPr/>
    </dgm:pt>
    <dgm:pt modelId="{20FC8885-C86F-47E1-8A4B-CECD0070D43C}" type="pres">
      <dgm:prSet presAssocID="{DBE6B7BB-A949-48FC-9178-86F7F604F637}" presName="rect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F2B2790-79F5-469D-936D-9BDA78709673}" type="pres">
      <dgm:prSet presAssocID="{DBE6B7BB-A949-48FC-9178-86F7F604F637}" presName="rect1" presStyleLbl="lnNode1" presStyleIdx="4" presStyleCnt="5"/>
      <dgm:spPr/>
    </dgm:pt>
  </dgm:ptLst>
  <dgm:cxnLst>
    <dgm:cxn modelId="{A2D2824A-A5B0-4930-9190-11C01F45F191}" srcId="{696BEDF3-824A-4F49-BB49-03E55F63AA67}" destId="{BF7EDFB1-ED1A-4CFE-B453-617099B3BCFF}" srcOrd="1" destOrd="0" parTransId="{0C7F9D3B-6EB8-4500-8CE3-06748ABD9A91}" sibTransId="{153E734B-C288-4097-B356-9DF63BB81B53}"/>
    <dgm:cxn modelId="{CC20C83C-932C-4C72-974A-59C79EEFFD66}" type="presOf" srcId="{0A8878EC-730F-46A9-92F9-6C2F2C3AF9C9}" destId="{E2F17721-9003-4EE2-BBBA-A325EDFF4C53}" srcOrd="0" destOrd="0" presId="urn:microsoft.com/office/officeart/2008/layout/AlternatingPictureBlocks"/>
    <dgm:cxn modelId="{1917F227-31E0-48DB-ADAF-7B9D3C2A3A32}" type="presOf" srcId="{BF7EDFB1-ED1A-4CFE-B453-617099B3BCFF}" destId="{49F073FA-E2D1-4C32-9937-B795998C605E}" srcOrd="0" destOrd="0" presId="urn:microsoft.com/office/officeart/2008/layout/AlternatingPictureBlocks"/>
    <dgm:cxn modelId="{7A03B7E1-5D4D-41DD-8C18-E515CA1490D0}" type="presOf" srcId="{DBE6B7BB-A949-48FC-9178-86F7F604F637}" destId="{20FC8885-C86F-47E1-8A4B-CECD0070D43C}" srcOrd="0" destOrd="0" presId="urn:microsoft.com/office/officeart/2008/layout/AlternatingPictureBlocks"/>
    <dgm:cxn modelId="{2C47FBCE-BF42-418C-9D21-FEF4783B71B2}" srcId="{696BEDF3-824A-4F49-BB49-03E55F63AA67}" destId="{0A8878EC-730F-46A9-92F9-6C2F2C3AF9C9}" srcOrd="3" destOrd="0" parTransId="{216E33ED-BB0B-4A41-BC42-5A558055D3F8}" sibTransId="{E13018CE-3D9C-4474-954A-D3BB1DEA2DBA}"/>
    <dgm:cxn modelId="{8C4C4CD9-38B1-49F6-86BB-B1D7BEC1AC9F}" type="presOf" srcId="{696BEDF3-824A-4F49-BB49-03E55F63AA67}" destId="{E31B0C0B-F1E6-498D-90BE-7CEE14BDC86A}" srcOrd="0" destOrd="0" presId="urn:microsoft.com/office/officeart/2008/layout/AlternatingPictureBlocks"/>
    <dgm:cxn modelId="{3316D82E-95B2-4910-AB60-581A0DEFEDCB}" type="presOf" srcId="{A2E4BBE4-2D9D-4E80-88CA-75D8465B64E5}" destId="{849E94C5-981A-4105-A5E6-F7E69BB4E267}" srcOrd="0" destOrd="0" presId="urn:microsoft.com/office/officeart/2008/layout/AlternatingPictureBlocks"/>
    <dgm:cxn modelId="{DD4C021F-BF84-41BD-8EDE-88295A7FB0C9}" type="presOf" srcId="{FB2BD5E8-5E92-4446-904B-E35280D4A607}" destId="{67B2CBBC-57DF-41D9-929E-55C7A4F9DFA8}" srcOrd="0" destOrd="0" presId="urn:microsoft.com/office/officeart/2008/layout/AlternatingPictureBlocks"/>
    <dgm:cxn modelId="{685C9DF8-AA50-4FD6-BB67-0604AD7EB352}" srcId="{696BEDF3-824A-4F49-BB49-03E55F63AA67}" destId="{DBE6B7BB-A949-48FC-9178-86F7F604F637}" srcOrd="4" destOrd="0" parTransId="{A66DF15A-A596-4BAD-ADEF-D0496424D2C1}" sibTransId="{A0B45D33-FDCE-4663-B6AC-57152BC14062}"/>
    <dgm:cxn modelId="{D8035B00-C903-4A2D-9FF8-CE2037BD2DF9}" srcId="{696BEDF3-824A-4F49-BB49-03E55F63AA67}" destId="{FB2BD5E8-5E92-4446-904B-E35280D4A607}" srcOrd="2" destOrd="0" parTransId="{8411775A-D272-43ED-B43C-0289A642E7E2}" sibTransId="{A03C2BD3-85AA-4006-AA88-5FD3841EC845}"/>
    <dgm:cxn modelId="{0E70209C-1703-46AE-BF31-58A8EE668497}" srcId="{696BEDF3-824A-4F49-BB49-03E55F63AA67}" destId="{A2E4BBE4-2D9D-4E80-88CA-75D8465B64E5}" srcOrd="0" destOrd="0" parTransId="{D36290FD-6941-4EFA-9AB2-F8D8DCA27E92}" sibTransId="{7DE3ECF7-1795-4D4F-92F0-F32A52BA8620}"/>
    <dgm:cxn modelId="{6B739DB1-5318-4A20-934B-9C525BEC9C65}" type="presParOf" srcId="{E31B0C0B-F1E6-498D-90BE-7CEE14BDC86A}" destId="{D5EAD6F4-A59F-4128-86BA-9003BCC30EE3}" srcOrd="0" destOrd="0" presId="urn:microsoft.com/office/officeart/2008/layout/AlternatingPictureBlocks"/>
    <dgm:cxn modelId="{FB6445C0-4C79-4475-8E88-FE8A9299C668}" type="presParOf" srcId="{D5EAD6F4-A59F-4128-86BA-9003BCC30EE3}" destId="{849E94C5-981A-4105-A5E6-F7E69BB4E267}" srcOrd="0" destOrd="0" presId="urn:microsoft.com/office/officeart/2008/layout/AlternatingPictureBlocks"/>
    <dgm:cxn modelId="{362BF48A-797A-485C-AA33-07F7EF4AC04E}" type="presParOf" srcId="{D5EAD6F4-A59F-4128-86BA-9003BCC30EE3}" destId="{5EA4389D-ABDA-4E95-9764-1761FCAB3651}" srcOrd="1" destOrd="0" presId="urn:microsoft.com/office/officeart/2008/layout/AlternatingPictureBlocks"/>
    <dgm:cxn modelId="{755EC39D-8860-4C57-8190-AE87F9715478}" type="presParOf" srcId="{E31B0C0B-F1E6-498D-90BE-7CEE14BDC86A}" destId="{4CA3C671-04FE-47BC-9382-E31B0F9580E6}" srcOrd="1" destOrd="0" presId="urn:microsoft.com/office/officeart/2008/layout/AlternatingPictureBlocks"/>
    <dgm:cxn modelId="{C0B4DA1F-5DEB-42A9-9C2B-6CB75FC82402}" type="presParOf" srcId="{E31B0C0B-F1E6-498D-90BE-7CEE14BDC86A}" destId="{825985CF-09B4-4200-B453-EB638D1A3942}" srcOrd="2" destOrd="0" presId="urn:microsoft.com/office/officeart/2008/layout/AlternatingPictureBlocks"/>
    <dgm:cxn modelId="{2461688F-48B0-4FE0-83CA-96BEA823869E}" type="presParOf" srcId="{825985CF-09B4-4200-B453-EB638D1A3942}" destId="{49F073FA-E2D1-4C32-9937-B795998C605E}" srcOrd="0" destOrd="0" presId="urn:microsoft.com/office/officeart/2008/layout/AlternatingPictureBlocks"/>
    <dgm:cxn modelId="{C6BF8233-3E23-4279-8B42-6534AA68B2CD}" type="presParOf" srcId="{825985CF-09B4-4200-B453-EB638D1A3942}" destId="{845D27CE-81AC-4602-8DCF-859B74F83C09}" srcOrd="1" destOrd="0" presId="urn:microsoft.com/office/officeart/2008/layout/AlternatingPictureBlocks"/>
    <dgm:cxn modelId="{E0210A1E-B715-49C6-A3D7-A37C8410E47B}" type="presParOf" srcId="{E31B0C0B-F1E6-498D-90BE-7CEE14BDC86A}" destId="{6514BEFF-9EA9-4690-86CB-C26AD757FD3A}" srcOrd="3" destOrd="0" presId="urn:microsoft.com/office/officeart/2008/layout/AlternatingPictureBlocks"/>
    <dgm:cxn modelId="{B29498E3-FE1C-4136-AC9D-49DA0B0A4F54}" type="presParOf" srcId="{E31B0C0B-F1E6-498D-90BE-7CEE14BDC86A}" destId="{5749770D-15CE-4704-B94A-B042599E97E2}" srcOrd="4" destOrd="0" presId="urn:microsoft.com/office/officeart/2008/layout/AlternatingPictureBlocks"/>
    <dgm:cxn modelId="{858D4C0F-73CE-4696-B018-CF1265D306E6}" type="presParOf" srcId="{5749770D-15CE-4704-B94A-B042599E97E2}" destId="{67B2CBBC-57DF-41D9-929E-55C7A4F9DFA8}" srcOrd="0" destOrd="0" presId="urn:microsoft.com/office/officeart/2008/layout/AlternatingPictureBlocks"/>
    <dgm:cxn modelId="{5A779539-6A62-44E7-9D6F-F9B0EF7A7F7F}" type="presParOf" srcId="{5749770D-15CE-4704-B94A-B042599E97E2}" destId="{57AFFA69-C93B-4A10-A4A9-93D70C4C2B7F}" srcOrd="1" destOrd="0" presId="urn:microsoft.com/office/officeart/2008/layout/AlternatingPictureBlocks"/>
    <dgm:cxn modelId="{9ABA2BBE-500A-4AFE-ADC7-E5396A42A62A}" type="presParOf" srcId="{E31B0C0B-F1E6-498D-90BE-7CEE14BDC86A}" destId="{63A705EA-CDEC-448E-8AF3-E7F063D425B3}" srcOrd="5" destOrd="0" presId="urn:microsoft.com/office/officeart/2008/layout/AlternatingPictureBlocks"/>
    <dgm:cxn modelId="{FC6A07A1-078C-47EE-B6D5-E91DF28E0624}" type="presParOf" srcId="{E31B0C0B-F1E6-498D-90BE-7CEE14BDC86A}" destId="{2426646E-DEA3-40D7-926D-0CA6C0C0AC5A}" srcOrd="6" destOrd="0" presId="urn:microsoft.com/office/officeart/2008/layout/AlternatingPictureBlocks"/>
    <dgm:cxn modelId="{10A2E93C-A3EC-416C-AB3F-2E3DAEFF7AA1}" type="presParOf" srcId="{2426646E-DEA3-40D7-926D-0CA6C0C0AC5A}" destId="{E2F17721-9003-4EE2-BBBA-A325EDFF4C53}" srcOrd="0" destOrd="0" presId="urn:microsoft.com/office/officeart/2008/layout/AlternatingPictureBlocks"/>
    <dgm:cxn modelId="{090EBC84-966F-497A-B588-00043F530717}" type="presParOf" srcId="{2426646E-DEA3-40D7-926D-0CA6C0C0AC5A}" destId="{A20BF303-ED73-4EBC-82BE-25DE5060D861}" srcOrd="1" destOrd="0" presId="urn:microsoft.com/office/officeart/2008/layout/AlternatingPictureBlocks"/>
    <dgm:cxn modelId="{53A14372-AEFC-40F0-B676-FC20AD4AB7DA}" type="presParOf" srcId="{E31B0C0B-F1E6-498D-90BE-7CEE14BDC86A}" destId="{D951B677-39E8-42B0-931E-9C1A3B394F21}" srcOrd="7" destOrd="0" presId="urn:microsoft.com/office/officeart/2008/layout/AlternatingPictureBlocks"/>
    <dgm:cxn modelId="{57348F3A-B0A1-42C0-9713-3C8AA5E81008}" type="presParOf" srcId="{E31B0C0B-F1E6-498D-90BE-7CEE14BDC86A}" destId="{672F6372-9E41-46BB-A0BE-B416EAB01E0A}" srcOrd="8" destOrd="0" presId="urn:microsoft.com/office/officeart/2008/layout/AlternatingPictureBlocks"/>
    <dgm:cxn modelId="{C1B12F31-2D29-4EC1-AEB4-6C7C8E3D26B2}" type="presParOf" srcId="{672F6372-9E41-46BB-A0BE-B416EAB01E0A}" destId="{20FC8885-C86F-47E1-8A4B-CECD0070D43C}" srcOrd="0" destOrd="0" presId="urn:microsoft.com/office/officeart/2008/layout/AlternatingPictureBlocks"/>
    <dgm:cxn modelId="{9E736D53-F9EA-4112-9B43-A75AD27A16E3}" type="presParOf" srcId="{672F6372-9E41-46BB-A0BE-B416EAB01E0A}" destId="{9F2B2790-79F5-469D-936D-9BDA78709673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80D460-87B3-48FD-833A-2FAF4900D863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lv-LV"/>
        </a:p>
      </dgm:t>
    </dgm:pt>
    <dgm:pt modelId="{F2B83C2C-B3BA-42F3-95AE-C7417098026E}">
      <dgm:prSet phldrT="[Teksts]"/>
      <dgm:spPr/>
      <dgm:t>
        <a:bodyPr/>
        <a:lstStyle/>
        <a:p>
          <a:r>
            <a:rPr lang="lv-LV" dirty="0" smtClean="0"/>
            <a:t>51%</a:t>
          </a:r>
          <a:endParaRPr lang="lv-LV" dirty="0"/>
        </a:p>
      </dgm:t>
    </dgm:pt>
    <dgm:pt modelId="{EFC0A483-166B-41BA-A77A-773813695AFE}" type="parTrans" cxnId="{8EB0B180-2CD4-4B60-AD32-1EC76DAD1F5D}">
      <dgm:prSet/>
      <dgm:spPr/>
      <dgm:t>
        <a:bodyPr/>
        <a:lstStyle/>
        <a:p>
          <a:endParaRPr lang="lv-LV"/>
        </a:p>
      </dgm:t>
    </dgm:pt>
    <dgm:pt modelId="{F87D9891-F946-4B3C-9893-FFCE1E1C356B}" type="sibTrans" cxnId="{8EB0B180-2CD4-4B60-AD32-1EC76DAD1F5D}">
      <dgm:prSet/>
      <dgm:spPr/>
      <dgm:t>
        <a:bodyPr/>
        <a:lstStyle/>
        <a:p>
          <a:endParaRPr lang="lv-LV"/>
        </a:p>
      </dgm:t>
    </dgm:pt>
    <dgm:pt modelId="{AEFA9D38-A73F-4807-9830-E392D1507401}">
      <dgm:prSet phldrT="[Teksts]"/>
      <dgm:spPr/>
      <dgm:t>
        <a:bodyPr/>
        <a:lstStyle/>
        <a:p>
          <a:r>
            <a:rPr lang="lv-LV" dirty="0" smtClean="0"/>
            <a:t>93%</a:t>
          </a:r>
          <a:endParaRPr lang="lv-LV" dirty="0"/>
        </a:p>
      </dgm:t>
    </dgm:pt>
    <dgm:pt modelId="{8D705C02-C92F-4999-B77B-9C5593CC2CEF}" type="parTrans" cxnId="{9C9612D0-A331-4140-9122-72CC4A695871}">
      <dgm:prSet/>
      <dgm:spPr/>
      <dgm:t>
        <a:bodyPr/>
        <a:lstStyle/>
        <a:p>
          <a:endParaRPr lang="lv-LV"/>
        </a:p>
      </dgm:t>
    </dgm:pt>
    <dgm:pt modelId="{EC34CAF5-12CD-4AB3-AA50-0D361E51065D}" type="sibTrans" cxnId="{9C9612D0-A331-4140-9122-72CC4A695871}">
      <dgm:prSet/>
      <dgm:spPr/>
      <dgm:t>
        <a:bodyPr/>
        <a:lstStyle/>
        <a:p>
          <a:endParaRPr lang="lv-LV"/>
        </a:p>
      </dgm:t>
    </dgm:pt>
    <dgm:pt modelId="{8489F28D-62A0-40B4-9194-E4595714A454}">
      <dgm:prSet phldrT="[Teksts]"/>
      <dgm:spPr/>
      <dgm:t>
        <a:bodyPr/>
        <a:lstStyle/>
        <a:p>
          <a:r>
            <a:rPr lang="lv-LV" dirty="0" smtClean="0"/>
            <a:t>46%</a:t>
          </a:r>
          <a:endParaRPr lang="lv-LV" dirty="0"/>
        </a:p>
      </dgm:t>
    </dgm:pt>
    <dgm:pt modelId="{B415D06E-82E3-410F-9897-AAE158276520}" type="parTrans" cxnId="{EA78262F-6738-4619-B0B7-677BCCAC7150}">
      <dgm:prSet/>
      <dgm:spPr/>
      <dgm:t>
        <a:bodyPr/>
        <a:lstStyle/>
        <a:p>
          <a:endParaRPr lang="lv-LV"/>
        </a:p>
      </dgm:t>
    </dgm:pt>
    <dgm:pt modelId="{72390C77-ED7D-497E-B432-7D9EBA0401E7}" type="sibTrans" cxnId="{EA78262F-6738-4619-B0B7-677BCCAC7150}">
      <dgm:prSet/>
      <dgm:spPr/>
      <dgm:t>
        <a:bodyPr/>
        <a:lstStyle/>
        <a:p>
          <a:endParaRPr lang="lv-LV"/>
        </a:p>
      </dgm:t>
    </dgm:pt>
    <dgm:pt modelId="{47CA4B1A-8596-48D9-BADC-273A1DBE73BB}" type="pres">
      <dgm:prSet presAssocID="{0E80D460-87B3-48FD-833A-2FAF4900D863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lv-LV"/>
        </a:p>
      </dgm:t>
    </dgm:pt>
    <dgm:pt modelId="{AD0777D5-6762-461F-B8C3-CB5C974E8C7D}" type="pres">
      <dgm:prSet presAssocID="{F2B83C2C-B3BA-42F3-95AE-C7417098026E}" presName="composite" presStyleCnt="0"/>
      <dgm:spPr/>
    </dgm:pt>
    <dgm:pt modelId="{AD9CE752-5915-4DD1-9B31-6F39874F1B44}" type="pres">
      <dgm:prSet presAssocID="{F2B83C2C-B3BA-42F3-95AE-C7417098026E}" presName="Parent1" presStyleLbl="node1" presStyleIdx="0" presStyleCnt="6" custLinFactNeighborX="2910" custLinFactNeighborY="1060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B0ABBE2-BA0F-482C-9F4A-0164B937C731}" type="pres">
      <dgm:prSet presAssocID="{F2B83C2C-B3BA-42F3-95AE-C7417098026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DFC6CB0-DDAF-488E-B7F0-D0C7B27BC458}" type="pres">
      <dgm:prSet presAssocID="{F2B83C2C-B3BA-42F3-95AE-C7417098026E}" presName="BalanceSpacing" presStyleCnt="0"/>
      <dgm:spPr/>
    </dgm:pt>
    <dgm:pt modelId="{B26CA799-2F0E-46EE-AC65-80CCC824C340}" type="pres">
      <dgm:prSet presAssocID="{F2B83C2C-B3BA-42F3-95AE-C7417098026E}" presName="BalanceSpacing1" presStyleCnt="0"/>
      <dgm:spPr/>
    </dgm:pt>
    <dgm:pt modelId="{F4007A98-D76D-4341-A2F5-F5AB88F36E41}" type="pres">
      <dgm:prSet presAssocID="{F87D9891-F946-4B3C-9893-FFCE1E1C356B}" presName="Accent1Text" presStyleLbl="node1" presStyleIdx="1" presStyleCnt="6" custLinFactNeighborX="-5493" custLinFactNeighborY="5822"/>
      <dgm:spPr/>
      <dgm:t>
        <a:bodyPr/>
        <a:lstStyle/>
        <a:p>
          <a:endParaRPr lang="lv-LV"/>
        </a:p>
      </dgm:t>
    </dgm:pt>
    <dgm:pt modelId="{876C16A8-1549-44DD-87FD-16A85DD70052}" type="pres">
      <dgm:prSet presAssocID="{F87D9891-F946-4B3C-9893-FFCE1E1C356B}" presName="spaceBetweenRectangles" presStyleCnt="0"/>
      <dgm:spPr/>
    </dgm:pt>
    <dgm:pt modelId="{5E37E5D1-14A3-471D-8B45-AD3A88F79C31}" type="pres">
      <dgm:prSet presAssocID="{AEFA9D38-A73F-4807-9830-E392D1507401}" presName="composite" presStyleCnt="0"/>
      <dgm:spPr/>
    </dgm:pt>
    <dgm:pt modelId="{6947D0D4-164E-40E3-8E9F-1E942486BDB5}" type="pres">
      <dgm:prSet presAssocID="{AEFA9D38-A73F-4807-9830-E392D1507401}" presName="Parent1" presStyleLbl="node1" presStyleIdx="2" presStyleCnt="6" custLinFactNeighborX="-9286" custLinFactNeighborY="220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293AD67-CA13-4A21-9CDF-054E99240F55}" type="pres">
      <dgm:prSet presAssocID="{AEFA9D38-A73F-4807-9830-E392D1507401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5C5C4C8B-C648-49E9-85BD-364A91282E4C}" type="pres">
      <dgm:prSet presAssocID="{AEFA9D38-A73F-4807-9830-E392D1507401}" presName="BalanceSpacing" presStyleCnt="0"/>
      <dgm:spPr/>
    </dgm:pt>
    <dgm:pt modelId="{C5BF0757-B3A8-4E51-A9D0-8E0A7C88961C}" type="pres">
      <dgm:prSet presAssocID="{AEFA9D38-A73F-4807-9830-E392D1507401}" presName="BalanceSpacing1" presStyleCnt="0"/>
      <dgm:spPr/>
    </dgm:pt>
    <dgm:pt modelId="{978BB665-9EAD-492F-8E75-327D2614FBBD}" type="pres">
      <dgm:prSet presAssocID="{EC34CAF5-12CD-4AB3-AA50-0D361E51065D}" presName="Accent1Text" presStyleLbl="node1" presStyleIdx="3" presStyleCnt="6" custLinFactNeighborX="9080" custLinFactNeighborY="2201"/>
      <dgm:spPr/>
      <dgm:t>
        <a:bodyPr/>
        <a:lstStyle/>
        <a:p>
          <a:endParaRPr lang="lv-LV"/>
        </a:p>
      </dgm:t>
    </dgm:pt>
    <dgm:pt modelId="{F839E05D-4795-4468-8999-CE08830A747B}" type="pres">
      <dgm:prSet presAssocID="{EC34CAF5-12CD-4AB3-AA50-0D361E51065D}" presName="spaceBetweenRectangles" presStyleCnt="0"/>
      <dgm:spPr/>
    </dgm:pt>
    <dgm:pt modelId="{4241889F-9B7E-40B5-9C68-9214FA8E4CDA}" type="pres">
      <dgm:prSet presAssocID="{8489F28D-62A0-40B4-9194-E4595714A454}" presName="composite" presStyleCnt="0"/>
      <dgm:spPr/>
    </dgm:pt>
    <dgm:pt modelId="{9B8FBF12-8D46-47F9-B9E2-B4D603DA300A}" type="pres">
      <dgm:prSet presAssocID="{8489F28D-62A0-40B4-9194-E4595714A454}" presName="Parent1" presStyleLbl="node1" presStyleIdx="4" presStyleCnt="6" custLinFactNeighborX="-3070" custLinFactNeighborY="-713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1D5EEBF-46C3-45CF-9029-B4C25F7EBC90}" type="pres">
      <dgm:prSet presAssocID="{8489F28D-62A0-40B4-9194-E4595714A45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68CEB082-DF19-4EC1-ACCB-C988A4A73287}" type="pres">
      <dgm:prSet presAssocID="{8489F28D-62A0-40B4-9194-E4595714A454}" presName="BalanceSpacing" presStyleCnt="0"/>
      <dgm:spPr/>
    </dgm:pt>
    <dgm:pt modelId="{15D75F70-D251-4889-92AC-9BBA20C19CE9}" type="pres">
      <dgm:prSet presAssocID="{8489F28D-62A0-40B4-9194-E4595714A454}" presName="BalanceSpacing1" presStyleCnt="0"/>
      <dgm:spPr/>
    </dgm:pt>
    <dgm:pt modelId="{17005CFA-9E61-43C4-A469-03974244ECB4}" type="pres">
      <dgm:prSet presAssocID="{72390C77-ED7D-497E-B432-7D9EBA0401E7}" presName="Accent1Text" presStyleLbl="node1" presStyleIdx="5" presStyleCnt="6" custLinFactNeighborX="-13740" custLinFactNeighborY="-5179"/>
      <dgm:spPr/>
      <dgm:t>
        <a:bodyPr/>
        <a:lstStyle/>
        <a:p>
          <a:endParaRPr lang="lv-LV"/>
        </a:p>
      </dgm:t>
    </dgm:pt>
  </dgm:ptLst>
  <dgm:cxnLst>
    <dgm:cxn modelId="{921AABCE-9EFC-4CB7-A893-4393E099F876}" type="presOf" srcId="{EC34CAF5-12CD-4AB3-AA50-0D361E51065D}" destId="{978BB665-9EAD-492F-8E75-327D2614FBBD}" srcOrd="0" destOrd="0" presId="urn:microsoft.com/office/officeart/2008/layout/AlternatingHexagons"/>
    <dgm:cxn modelId="{06F44474-2648-4939-9864-7A96C075FFF5}" type="presOf" srcId="{AEFA9D38-A73F-4807-9830-E392D1507401}" destId="{6947D0D4-164E-40E3-8E9F-1E942486BDB5}" srcOrd="0" destOrd="0" presId="urn:microsoft.com/office/officeart/2008/layout/AlternatingHexagons"/>
    <dgm:cxn modelId="{233A7E86-01E9-4F7B-83C4-92BA78792B97}" type="presOf" srcId="{0E80D460-87B3-48FD-833A-2FAF4900D863}" destId="{47CA4B1A-8596-48D9-BADC-273A1DBE73BB}" srcOrd="0" destOrd="0" presId="urn:microsoft.com/office/officeart/2008/layout/AlternatingHexagons"/>
    <dgm:cxn modelId="{0A84237C-68C2-4EF9-86FB-859B543B0484}" type="presOf" srcId="{8489F28D-62A0-40B4-9194-E4595714A454}" destId="{9B8FBF12-8D46-47F9-B9E2-B4D603DA300A}" srcOrd="0" destOrd="0" presId="urn:microsoft.com/office/officeart/2008/layout/AlternatingHexagons"/>
    <dgm:cxn modelId="{8EB0B180-2CD4-4B60-AD32-1EC76DAD1F5D}" srcId="{0E80D460-87B3-48FD-833A-2FAF4900D863}" destId="{F2B83C2C-B3BA-42F3-95AE-C7417098026E}" srcOrd="0" destOrd="0" parTransId="{EFC0A483-166B-41BA-A77A-773813695AFE}" sibTransId="{F87D9891-F946-4B3C-9893-FFCE1E1C356B}"/>
    <dgm:cxn modelId="{96FE1356-3A37-4AE4-A564-00483DA7AAE2}" type="presOf" srcId="{F2B83C2C-B3BA-42F3-95AE-C7417098026E}" destId="{AD9CE752-5915-4DD1-9B31-6F39874F1B44}" srcOrd="0" destOrd="0" presId="urn:microsoft.com/office/officeart/2008/layout/AlternatingHexagons"/>
    <dgm:cxn modelId="{0FCB57F9-1FFF-4365-9243-DD172E86A98F}" type="presOf" srcId="{72390C77-ED7D-497E-B432-7D9EBA0401E7}" destId="{17005CFA-9E61-43C4-A469-03974244ECB4}" srcOrd="0" destOrd="0" presId="urn:microsoft.com/office/officeart/2008/layout/AlternatingHexagons"/>
    <dgm:cxn modelId="{7A1920F6-39D4-4B7A-990C-698A5639E831}" type="presOf" srcId="{F87D9891-F946-4B3C-9893-FFCE1E1C356B}" destId="{F4007A98-D76D-4341-A2F5-F5AB88F36E41}" srcOrd="0" destOrd="0" presId="urn:microsoft.com/office/officeart/2008/layout/AlternatingHexagons"/>
    <dgm:cxn modelId="{9C9612D0-A331-4140-9122-72CC4A695871}" srcId="{0E80D460-87B3-48FD-833A-2FAF4900D863}" destId="{AEFA9D38-A73F-4807-9830-E392D1507401}" srcOrd="1" destOrd="0" parTransId="{8D705C02-C92F-4999-B77B-9C5593CC2CEF}" sibTransId="{EC34CAF5-12CD-4AB3-AA50-0D361E51065D}"/>
    <dgm:cxn modelId="{EA78262F-6738-4619-B0B7-677BCCAC7150}" srcId="{0E80D460-87B3-48FD-833A-2FAF4900D863}" destId="{8489F28D-62A0-40B4-9194-E4595714A454}" srcOrd="2" destOrd="0" parTransId="{B415D06E-82E3-410F-9897-AAE158276520}" sibTransId="{72390C77-ED7D-497E-B432-7D9EBA0401E7}"/>
    <dgm:cxn modelId="{22B99F0B-3A26-4377-8CAD-D8C8E91B092D}" type="presParOf" srcId="{47CA4B1A-8596-48D9-BADC-273A1DBE73BB}" destId="{AD0777D5-6762-461F-B8C3-CB5C974E8C7D}" srcOrd="0" destOrd="0" presId="urn:microsoft.com/office/officeart/2008/layout/AlternatingHexagons"/>
    <dgm:cxn modelId="{8EF5200F-538E-4382-9CA0-F2B7F84119F8}" type="presParOf" srcId="{AD0777D5-6762-461F-B8C3-CB5C974E8C7D}" destId="{AD9CE752-5915-4DD1-9B31-6F39874F1B44}" srcOrd="0" destOrd="0" presId="urn:microsoft.com/office/officeart/2008/layout/AlternatingHexagons"/>
    <dgm:cxn modelId="{ABF5E333-35D5-478E-B2C2-3D963208A93F}" type="presParOf" srcId="{AD0777D5-6762-461F-B8C3-CB5C974E8C7D}" destId="{BB0ABBE2-BA0F-482C-9F4A-0164B937C731}" srcOrd="1" destOrd="0" presId="urn:microsoft.com/office/officeart/2008/layout/AlternatingHexagons"/>
    <dgm:cxn modelId="{00D69B71-C342-45FE-8C16-D24B4BD71F9D}" type="presParOf" srcId="{AD0777D5-6762-461F-B8C3-CB5C974E8C7D}" destId="{4DFC6CB0-DDAF-488E-B7F0-D0C7B27BC458}" srcOrd="2" destOrd="0" presId="urn:microsoft.com/office/officeart/2008/layout/AlternatingHexagons"/>
    <dgm:cxn modelId="{505F5AAA-26F0-4B34-BDAA-61C619DAD439}" type="presParOf" srcId="{AD0777D5-6762-461F-B8C3-CB5C974E8C7D}" destId="{B26CA799-2F0E-46EE-AC65-80CCC824C340}" srcOrd="3" destOrd="0" presId="urn:microsoft.com/office/officeart/2008/layout/AlternatingHexagons"/>
    <dgm:cxn modelId="{C2E35C4A-54A1-4E78-B817-E11B7A39B89F}" type="presParOf" srcId="{AD0777D5-6762-461F-B8C3-CB5C974E8C7D}" destId="{F4007A98-D76D-4341-A2F5-F5AB88F36E41}" srcOrd="4" destOrd="0" presId="urn:microsoft.com/office/officeart/2008/layout/AlternatingHexagons"/>
    <dgm:cxn modelId="{807B1755-00DC-4157-96FE-CD08426C49C1}" type="presParOf" srcId="{47CA4B1A-8596-48D9-BADC-273A1DBE73BB}" destId="{876C16A8-1549-44DD-87FD-16A85DD70052}" srcOrd="1" destOrd="0" presId="urn:microsoft.com/office/officeart/2008/layout/AlternatingHexagons"/>
    <dgm:cxn modelId="{C5BC5EA3-368B-4132-9C0D-E68182D049D7}" type="presParOf" srcId="{47CA4B1A-8596-48D9-BADC-273A1DBE73BB}" destId="{5E37E5D1-14A3-471D-8B45-AD3A88F79C31}" srcOrd="2" destOrd="0" presId="urn:microsoft.com/office/officeart/2008/layout/AlternatingHexagons"/>
    <dgm:cxn modelId="{CBEF6DE6-CD6E-4522-94CC-6F99768AF67C}" type="presParOf" srcId="{5E37E5D1-14A3-471D-8B45-AD3A88F79C31}" destId="{6947D0D4-164E-40E3-8E9F-1E942486BDB5}" srcOrd="0" destOrd="0" presId="urn:microsoft.com/office/officeart/2008/layout/AlternatingHexagons"/>
    <dgm:cxn modelId="{AB6B9B90-100E-42FA-968B-6BB063F573BB}" type="presParOf" srcId="{5E37E5D1-14A3-471D-8B45-AD3A88F79C31}" destId="{5293AD67-CA13-4A21-9CDF-054E99240F55}" srcOrd="1" destOrd="0" presId="urn:microsoft.com/office/officeart/2008/layout/AlternatingHexagons"/>
    <dgm:cxn modelId="{F9FB9DE7-0737-4AC8-975D-9EA1B7087C42}" type="presParOf" srcId="{5E37E5D1-14A3-471D-8B45-AD3A88F79C31}" destId="{5C5C4C8B-C648-49E9-85BD-364A91282E4C}" srcOrd="2" destOrd="0" presId="urn:microsoft.com/office/officeart/2008/layout/AlternatingHexagons"/>
    <dgm:cxn modelId="{08FCE2CB-2430-40DD-9C6F-86D8438800F9}" type="presParOf" srcId="{5E37E5D1-14A3-471D-8B45-AD3A88F79C31}" destId="{C5BF0757-B3A8-4E51-A9D0-8E0A7C88961C}" srcOrd="3" destOrd="0" presId="urn:microsoft.com/office/officeart/2008/layout/AlternatingHexagons"/>
    <dgm:cxn modelId="{5F286FDD-51E7-4392-86DB-1593CE8F9900}" type="presParOf" srcId="{5E37E5D1-14A3-471D-8B45-AD3A88F79C31}" destId="{978BB665-9EAD-492F-8E75-327D2614FBBD}" srcOrd="4" destOrd="0" presId="urn:microsoft.com/office/officeart/2008/layout/AlternatingHexagons"/>
    <dgm:cxn modelId="{7AB754D4-E380-43B6-A3B7-6DECF1F4BCB9}" type="presParOf" srcId="{47CA4B1A-8596-48D9-BADC-273A1DBE73BB}" destId="{F839E05D-4795-4468-8999-CE08830A747B}" srcOrd="3" destOrd="0" presId="urn:microsoft.com/office/officeart/2008/layout/AlternatingHexagons"/>
    <dgm:cxn modelId="{0E5D396F-F848-4A61-8B0E-3CB8F8A8E851}" type="presParOf" srcId="{47CA4B1A-8596-48D9-BADC-273A1DBE73BB}" destId="{4241889F-9B7E-40B5-9C68-9214FA8E4CDA}" srcOrd="4" destOrd="0" presId="urn:microsoft.com/office/officeart/2008/layout/AlternatingHexagons"/>
    <dgm:cxn modelId="{AB033CFE-3F17-4BCB-816C-325A8E35D554}" type="presParOf" srcId="{4241889F-9B7E-40B5-9C68-9214FA8E4CDA}" destId="{9B8FBF12-8D46-47F9-B9E2-B4D603DA300A}" srcOrd="0" destOrd="0" presId="urn:microsoft.com/office/officeart/2008/layout/AlternatingHexagons"/>
    <dgm:cxn modelId="{DCC123BD-B01C-43D3-9F04-14EECC3E2A24}" type="presParOf" srcId="{4241889F-9B7E-40B5-9C68-9214FA8E4CDA}" destId="{E1D5EEBF-46C3-45CF-9029-B4C25F7EBC90}" srcOrd="1" destOrd="0" presId="urn:microsoft.com/office/officeart/2008/layout/AlternatingHexagons"/>
    <dgm:cxn modelId="{EAA25B5F-42ED-4647-AAA7-EF03850C71A0}" type="presParOf" srcId="{4241889F-9B7E-40B5-9C68-9214FA8E4CDA}" destId="{68CEB082-DF19-4EC1-ACCB-C988A4A73287}" srcOrd="2" destOrd="0" presId="urn:microsoft.com/office/officeart/2008/layout/AlternatingHexagons"/>
    <dgm:cxn modelId="{203BAEDE-4BCD-4461-A212-2E38E6AAE6C4}" type="presParOf" srcId="{4241889F-9B7E-40B5-9C68-9214FA8E4CDA}" destId="{15D75F70-D251-4889-92AC-9BBA20C19CE9}" srcOrd="3" destOrd="0" presId="urn:microsoft.com/office/officeart/2008/layout/AlternatingHexagons"/>
    <dgm:cxn modelId="{EAF5649C-1BF8-41AF-937C-AB22FDB7B292}" type="presParOf" srcId="{4241889F-9B7E-40B5-9C68-9214FA8E4CDA}" destId="{17005CFA-9E61-43C4-A469-03974244ECB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435F0-1089-4C23-8D93-EC83F7CF54BF}">
      <dsp:nvSpPr>
        <dsp:cNvPr id="0" name=""/>
        <dsp:cNvSpPr/>
      </dsp:nvSpPr>
      <dsp:spPr>
        <a:xfrm>
          <a:off x="1579502" y="-105170"/>
          <a:ext cx="4545851" cy="4545851"/>
        </a:xfrm>
        <a:prstGeom prst="circularArrow">
          <a:avLst>
            <a:gd name="adj1" fmla="val 4668"/>
            <a:gd name="adj2" fmla="val 272909"/>
            <a:gd name="adj3" fmla="val 12907603"/>
            <a:gd name="adj4" fmla="val 17979079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607BF7C-9815-4043-ADD6-DD08778D8BFA}">
      <dsp:nvSpPr>
        <dsp:cNvPr id="0" name=""/>
        <dsp:cNvSpPr/>
      </dsp:nvSpPr>
      <dsp:spPr>
        <a:xfrm>
          <a:off x="2368265" y="1920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Municipal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Social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Service</a:t>
          </a:r>
          <a:endParaRPr lang="lv-LV" sz="2200" b="1" kern="1200" dirty="0"/>
        </a:p>
      </dsp:txBody>
      <dsp:txXfrm>
        <a:off x="2440716" y="74371"/>
        <a:ext cx="2823423" cy="1339260"/>
      </dsp:txXfrm>
    </dsp:sp>
    <dsp:sp modelId="{3CED8334-A54C-4EED-8BB0-8DBDBFD03C64}">
      <dsp:nvSpPr>
        <dsp:cNvPr id="0" name=""/>
        <dsp:cNvSpPr/>
      </dsp:nvSpPr>
      <dsp:spPr>
        <a:xfrm>
          <a:off x="4104461" y="1656175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Municipal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Educational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Institution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or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Educational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Specialist</a:t>
          </a:r>
          <a:endParaRPr lang="lv-LV" sz="2200" b="1" kern="1200" dirty="0"/>
        </a:p>
      </dsp:txBody>
      <dsp:txXfrm>
        <a:off x="4176912" y="1728626"/>
        <a:ext cx="2823423" cy="1339260"/>
      </dsp:txXfrm>
    </dsp:sp>
    <dsp:sp modelId="{E9F18DA7-C210-4F3E-8D11-905A1DC663AD}">
      <dsp:nvSpPr>
        <dsp:cNvPr id="0" name=""/>
        <dsp:cNvSpPr/>
      </dsp:nvSpPr>
      <dsp:spPr>
        <a:xfrm>
          <a:off x="2368265" y="3266445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Orphan’s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Court</a:t>
          </a:r>
          <a:endParaRPr lang="lv-LV" sz="2200" b="1" kern="1200" dirty="0"/>
        </a:p>
      </dsp:txBody>
      <dsp:txXfrm>
        <a:off x="2440716" y="3338896"/>
        <a:ext cx="2823423" cy="1339260"/>
      </dsp:txXfrm>
    </dsp:sp>
    <dsp:sp modelId="{72C2ED97-2C5C-4660-A292-DA9687B1E447}">
      <dsp:nvSpPr>
        <dsp:cNvPr id="0" name=""/>
        <dsp:cNvSpPr/>
      </dsp:nvSpPr>
      <dsp:spPr>
        <a:xfrm>
          <a:off x="736002" y="1634182"/>
          <a:ext cx="2968325" cy="1484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b="1" kern="1200" dirty="0" err="1" smtClean="0"/>
            <a:t>Municipal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Police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or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State</a:t>
          </a:r>
          <a:r>
            <a:rPr lang="lv-LV" sz="2200" b="1" kern="1200" dirty="0" smtClean="0"/>
            <a:t> </a:t>
          </a:r>
          <a:r>
            <a:rPr lang="lv-LV" sz="2200" b="1" kern="1200" dirty="0" err="1" smtClean="0"/>
            <a:t>Police</a:t>
          </a:r>
          <a:endParaRPr lang="lv-LV" sz="2200" b="1" kern="1200" dirty="0"/>
        </a:p>
      </dsp:txBody>
      <dsp:txXfrm>
        <a:off x="808453" y="1706633"/>
        <a:ext cx="2823423" cy="1339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9E94C5-981A-4105-A5E6-F7E69BB4E267}">
      <dsp:nvSpPr>
        <dsp:cNvPr id="0" name=""/>
        <dsp:cNvSpPr/>
      </dsp:nvSpPr>
      <dsp:spPr>
        <a:xfrm>
          <a:off x="3338858" y="1555"/>
          <a:ext cx="2024067" cy="9154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b="1" kern="1200" dirty="0" err="1" smtClean="0"/>
            <a:t>Sexual</a:t>
          </a:r>
          <a:r>
            <a:rPr lang="lv-LV" sz="2400" b="1" kern="1200" dirty="0" smtClean="0"/>
            <a:t> </a:t>
          </a:r>
          <a:r>
            <a:rPr lang="lv-LV" sz="2400" b="1" kern="1200" dirty="0" err="1" smtClean="0"/>
            <a:t>contact</a:t>
          </a:r>
          <a:r>
            <a:rPr lang="lv-LV" sz="2400" b="1" kern="1200" dirty="0" smtClean="0"/>
            <a:t> </a:t>
          </a:r>
          <a:endParaRPr lang="lv-LV" sz="2400" b="1" kern="1200" dirty="0"/>
        </a:p>
      </dsp:txBody>
      <dsp:txXfrm>
        <a:off x="3338858" y="1555"/>
        <a:ext cx="2024067" cy="915453"/>
      </dsp:txXfrm>
    </dsp:sp>
    <dsp:sp modelId="{5EA4389D-ABDA-4E95-9764-1761FCAB3651}">
      <dsp:nvSpPr>
        <dsp:cNvPr id="0" name=""/>
        <dsp:cNvSpPr/>
      </dsp:nvSpPr>
      <dsp:spPr>
        <a:xfrm>
          <a:off x="2341930" y="1555"/>
          <a:ext cx="906298" cy="9154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9F073FA-E2D1-4C32-9937-B795998C605E}">
      <dsp:nvSpPr>
        <dsp:cNvPr id="0" name=""/>
        <dsp:cNvSpPr/>
      </dsp:nvSpPr>
      <dsp:spPr>
        <a:xfrm>
          <a:off x="2341930" y="1068058"/>
          <a:ext cx="2024067" cy="915453"/>
        </a:xfrm>
        <a:prstGeom prst="rect">
          <a:avLst/>
        </a:prstGeom>
        <a:solidFill>
          <a:schemeClr val="accent3">
            <a:hueOff val="1476047"/>
            <a:satOff val="-11513"/>
            <a:lumOff val="-294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Touching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child’s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body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parts</a:t>
          </a:r>
          <a:endParaRPr lang="lv-LV" sz="1800" b="1" kern="1200" dirty="0"/>
        </a:p>
      </dsp:txBody>
      <dsp:txXfrm>
        <a:off x="2341930" y="1068058"/>
        <a:ext cx="2024067" cy="915453"/>
      </dsp:txXfrm>
    </dsp:sp>
    <dsp:sp modelId="{845D27CE-81AC-4602-8DCF-859B74F83C09}">
      <dsp:nvSpPr>
        <dsp:cNvPr id="0" name=""/>
        <dsp:cNvSpPr/>
      </dsp:nvSpPr>
      <dsp:spPr>
        <a:xfrm>
          <a:off x="4456627" y="1068058"/>
          <a:ext cx="906298" cy="915453"/>
        </a:xfrm>
        <a:prstGeom prst="rect">
          <a:avLst/>
        </a:prstGeom>
        <a:solidFill>
          <a:schemeClr val="accent3">
            <a:hueOff val="1476047"/>
            <a:satOff val="-11513"/>
            <a:lumOff val="-294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7B2CBBC-57DF-41D9-929E-55C7A4F9DFA8}">
      <dsp:nvSpPr>
        <dsp:cNvPr id="0" name=""/>
        <dsp:cNvSpPr/>
      </dsp:nvSpPr>
      <dsp:spPr>
        <a:xfrm>
          <a:off x="3338858" y="2134561"/>
          <a:ext cx="2024067" cy="915453"/>
        </a:xfrm>
        <a:prstGeom prst="rect">
          <a:avLst/>
        </a:prstGeom>
        <a:solidFill>
          <a:schemeClr val="accent3">
            <a:hueOff val="2952094"/>
            <a:satOff val="-23027"/>
            <a:lumOff val="-588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Violation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of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child’s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privacy</a:t>
          </a:r>
          <a:r>
            <a:rPr lang="lv-LV" sz="1800" b="1" kern="1200" dirty="0" smtClean="0"/>
            <a:t> </a:t>
          </a:r>
          <a:endParaRPr lang="lv-LV" sz="1800" b="1" kern="1200" dirty="0"/>
        </a:p>
      </dsp:txBody>
      <dsp:txXfrm>
        <a:off x="3338858" y="2134561"/>
        <a:ext cx="2024067" cy="915453"/>
      </dsp:txXfrm>
    </dsp:sp>
    <dsp:sp modelId="{57AFFA69-C93B-4A10-A4A9-93D70C4C2B7F}">
      <dsp:nvSpPr>
        <dsp:cNvPr id="0" name=""/>
        <dsp:cNvSpPr/>
      </dsp:nvSpPr>
      <dsp:spPr>
        <a:xfrm>
          <a:off x="2341930" y="2134561"/>
          <a:ext cx="906298" cy="915453"/>
        </a:xfrm>
        <a:prstGeom prst="rect">
          <a:avLst/>
        </a:prstGeom>
        <a:solidFill>
          <a:schemeClr val="accent3">
            <a:hueOff val="2952094"/>
            <a:satOff val="-23027"/>
            <a:lumOff val="-588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2F17721-9003-4EE2-BBBA-A325EDFF4C53}">
      <dsp:nvSpPr>
        <dsp:cNvPr id="0" name=""/>
        <dsp:cNvSpPr/>
      </dsp:nvSpPr>
      <dsp:spPr>
        <a:xfrm>
          <a:off x="2341930" y="3201064"/>
          <a:ext cx="2024067" cy="915453"/>
        </a:xfrm>
        <a:prstGeom prst="rect">
          <a:avLst/>
        </a:prstGeom>
        <a:solidFill>
          <a:schemeClr val="accent3">
            <a:hueOff val="4428140"/>
            <a:satOff val="-34540"/>
            <a:lumOff val="-883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Exposure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of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</a:t>
          </a:r>
          <a:r>
            <a:rPr lang="lv-LV" sz="1800" b="1" kern="1200" dirty="0" smtClean="0"/>
            <a:t> to </a:t>
          </a:r>
          <a:r>
            <a:rPr lang="lv-LV" sz="1800" b="1" kern="1200" dirty="0" err="1" smtClean="0"/>
            <a:t>adult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sexuality</a:t>
          </a:r>
          <a:r>
            <a:rPr lang="lv-LV" sz="1800" b="1" kern="1200" dirty="0" smtClean="0"/>
            <a:t> </a:t>
          </a:r>
          <a:endParaRPr lang="lv-LV" sz="1800" b="1" kern="1200" dirty="0"/>
        </a:p>
      </dsp:txBody>
      <dsp:txXfrm>
        <a:off x="2341930" y="3201064"/>
        <a:ext cx="2024067" cy="915453"/>
      </dsp:txXfrm>
    </dsp:sp>
    <dsp:sp modelId="{A20BF303-ED73-4EBC-82BE-25DE5060D861}">
      <dsp:nvSpPr>
        <dsp:cNvPr id="0" name=""/>
        <dsp:cNvSpPr/>
      </dsp:nvSpPr>
      <dsp:spPr>
        <a:xfrm>
          <a:off x="4456627" y="3201064"/>
          <a:ext cx="906298" cy="915453"/>
        </a:xfrm>
        <a:prstGeom prst="rect">
          <a:avLst/>
        </a:prstGeom>
        <a:solidFill>
          <a:schemeClr val="accent3">
            <a:hueOff val="4428140"/>
            <a:satOff val="-34540"/>
            <a:lumOff val="-883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FC8885-C86F-47E1-8A4B-CECD0070D43C}">
      <dsp:nvSpPr>
        <dsp:cNvPr id="0" name=""/>
        <dsp:cNvSpPr/>
      </dsp:nvSpPr>
      <dsp:spPr>
        <a:xfrm>
          <a:off x="3338858" y="4267567"/>
          <a:ext cx="2024067" cy="915453"/>
        </a:xfrm>
        <a:prstGeom prst="rect">
          <a:avLst/>
        </a:prstGeom>
        <a:solidFill>
          <a:schemeClr val="accent3">
            <a:hueOff val="5904187"/>
            <a:satOff val="-46054"/>
            <a:lumOff val="-1177"/>
            <a:alphaOff val="0"/>
          </a:schemeClr>
        </a:solidFill>
        <a:ln>
          <a:noFill/>
        </a:ln>
        <a:effectLst>
          <a:outerShdw blurRad="50800" dist="25400" algn="bl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b="1" kern="1200" dirty="0" err="1" smtClean="0"/>
            <a:t>Sexual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exploitation</a:t>
          </a:r>
          <a:r>
            <a:rPr lang="lv-LV" sz="1800" b="1" kern="1200" dirty="0" smtClean="0"/>
            <a:t> </a:t>
          </a:r>
          <a:r>
            <a:rPr lang="lv-LV" sz="1800" b="1" kern="1200" dirty="0" err="1" smtClean="0"/>
            <a:t>of</a:t>
          </a:r>
          <a:r>
            <a:rPr lang="lv-LV" sz="1800" b="1" kern="1200" dirty="0" smtClean="0"/>
            <a:t> a </a:t>
          </a:r>
          <a:r>
            <a:rPr lang="lv-LV" sz="1800" b="1" kern="1200" dirty="0" err="1" smtClean="0"/>
            <a:t>child</a:t>
          </a:r>
          <a:r>
            <a:rPr lang="lv-LV" sz="1800" b="1" kern="1200" dirty="0" smtClean="0"/>
            <a:t>.</a:t>
          </a:r>
          <a:endParaRPr lang="lv-LV" sz="1800" b="1" kern="1200" dirty="0"/>
        </a:p>
      </dsp:txBody>
      <dsp:txXfrm>
        <a:off x="3338858" y="4267567"/>
        <a:ext cx="2024067" cy="915453"/>
      </dsp:txXfrm>
    </dsp:sp>
    <dsp:sp modelId="{9F2B2790-79F5-469D-936D-9BDA78709673}">
      <dsp:nvSpPr>
        <dsp:cNvPr id="0" name=""/>
        <dsp:cNvSpPr/>
      </dsp:nvSpPr>
      <dsp:spPr>
        <a:xfrm>
          <a:off x="2341930" y="4267567"/>
          <a:ext cx="906298" cy="915453"/>
        </a:xfrm>
        <a:prstGeom prst="rect">
          <a:avLst/>
        </a:prstGeom>
        <a:solidFill>
          <a:schemeClr val="accent3">
            <a:hueOff val="5904187"/>
            <a:satOff val="-46054"/>
            <a:lumOff val="-1177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9CE752-5915-4DD1-9B31-6F39874F1B44}">
      <dsp:nvSpPr>
        <dsp:cNvPr id="0" name=""/>
        <dsp:cNvSpPr/>
      </dsp:nvSpPr>
      <dsp:spPr>
        <a:xfrm rot="5400000">
          <a:off x="2668244" y="257708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000" kern="1200" dirty="0" smtClean="0"/>
            <a:t>51%</a:t>
          </a:r>
          <a:endParaRPr lang="lv-LV" sz="3000" kern="1200" dirty="0"/>
        </a:p>
      </dsp:txBody>
      <dsp:txXfrm rot="-5400000">
        <a:off x="2970404" y="394546"/>
        <a:ext cx="902150" cy="1036955"/>
      </dsp:txXfrm>
    </dsp:sp>
    <dsp:sp modelId="{BB0ABBE2-BA0F-482C-9F4A-0164B937C731}">
      <dsp:nvSpPr>
        <dsp:cNvPr id="0" name=""/>
        <dsp:cNvSpPr/>
      </dsp:nvSpPr>
      <dsp:spPr>
        <a:xfrm>
          <a:off x="4078426" y="301365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007A98-D76D-4341-A2F5-F5AB88F36E41}">
      <dsp:nvSpPr>
        <dsp:cNvPr id="0" name=""/>
        <dsp:cNvSpPr/>
      </dsp:nvSpPr>
      <dsp:spPr>
        <a:xfrm rot="5400000">
          <a:off x="1142631" y="185698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3600" kern="1200"/>
        </a:p>
      </dsp:txBody>
      <dsp:txXfrm rot="-5400000">
        <a:off x="1444791" y="322536"/>
        <a:ext cx="902150" cy="1036955"/>
      </dsp:txXfrm>
    </dsp:sp>
    <dsp:sp modelId="{6947D0D4-164E-40E3-8E9F-1E942486BDB5}">
      <dsp:nvSpPr>
        <dsp:cNvPr id="0" name=""/>
        <dsp:cNvSpPr/>
      </dsp:nvSpPr>
      <dsp:spPr>
        <a:xfrm rot="5400000">
          <a:off x="1797947" y="140984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000" kern="1200" dirty="0" smtClean="0"/>
            <a:t>93%</a:t>
          </a:r>
          <a:endParaRPr lang="lv-LV" sz="3000" kern="1200" dirty="0"/>
        </a:p>
      </dsp:txBody>
      <dsp:txXfrm rot="-5400000">
        <a:off x="2100107" y="1546680"/>
        <a:ext cx="902150" cy="1036955"/>
      </dsp:txXfrm>
    </dsp:sp>
    <dsp:sp modelId="{5293AD67-CA13-4A21-9CDF-054E99240F55}">
      <dsp:nvSpPr>
        <dsp:cNvPr id="0" name=""/>
        <dsp:cNvSpPr/>
      </dsp:nvSpPr>
      <dsp:spPr>
        <a:xfrm>
          <a:off x="336351" y="1580058"/>
          <a:ext cx="1626989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BB665-9EAD-492F-8E75-327D2614FBBD}">
      <dsp:nvSpPr>
        <dsp:cNvPr id="0" name=""/>
        <dsp:cNvSpPr/>
      </dsp:nvSpPr>
      <dsp:spPr>
        <a:xfrm rot="5400000">
          <a:off x="3454138" y="140984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3600" kern="1200"/>
        </a:p>
      </dsp:txBody>
      <dsp:txXfrm rot="-5400000">
        <a:off x="3756298" y="1546680"/>
        <a:ext cx="902150" cy="1036955"/>
      </dsp:txXfrm>
    </dsp:sp>
    <dsp:sp modelId="{9B8FBF12-8D46-47F9-B9E2-B4D603DA300A}">
      <dsp:nvSpPr>
        <dsp:cNvPr id="0" name=""/>
        <dsp:cNvSpPr/>
      </dsp:nvSpPr>
      <dsp:spPr>
        <a:xfrm rot="5400000">
          <a:off x="2589868" y="2547891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000" kern="1200" dirty="0" smtClean="0"/>
            <a:t>46%</a:t>
          </a:r>
          <a:endParaRPr lang="lv-LV" sz="3000" kern="1200" dirty="0"/>
        </a:p>
      </dsp:txBody>
      <dsp:txXfrm rot="-5400000">
        <a:off x="2892028" y="2684729"/>
        <a:ext cx="902150" cy="1036955"/>
      </dsp:txXfrm>
    </dsp:sp>
    <dsp:sp modelId="{E1D5EEBF-46C3-45CF-9029-B4C25F7EBC90}">
      <dsp:nvSpPr>
        <dsp:cNvPr id="0" name=""/>
        <dsp:cNvSpPr/>
      </dsp:nvSpPr>
      <dsp:spPr>
        <a:xfrm>
          <a:off x="4078426" y="2858751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05CFA-9E61-43C4-A469-03974244ECB4}">
      <dsp:nvSpPr>
        <dsp:cNvPr id="0" name=""/>
        <dsp:cNvSpPr/>
      </dsp:nvSpPr>
      <dsp:spPr>
        <a:xfrm rot="5400000">
          <a:off x="1034543" y="2577357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3600" kern="1200"/>
        </a:p>
      </dsp:txBody>
      <dsp:txXfrm rot="-5400000">
        <a:off x="1336703" y="2714195"/>
        <a:ext cx="902150" cy="10369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Rediģēt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attēla ikonas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7423574-3613-4BC7-92B6-70EB1B4E1FB3}" type="slidenum">
              <a:rPr lang="lv-LV" smtClean="0"/>
              <a:t>‹#›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8B7F12F-4DD2-4212-AE6A-3DDAF8669FB4}" type="datetimeFigureOut">
              <a:rPr lang="lv-LV" smtClean="0"/>
              <a:t>15.06.2019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diagramColors" Target="../diagrams/colors2.xml"/><Relationship Id="rId5" Type="http://schemas.openxmlformats.org/officeDocument/2006/relationships/image" Target="../media/image5.jpg"/><Relationship Id="rId10" Type="http://schemas.openxmlformats.org/officeDocument/2006/relationships/diagramQuickStyle" Target="../diagrams/quickStyle2.xml"/><Relationship Id="rId4" Type="http://schemas.openxmlformats.org/officeDocument/2006/relationships/image" Target="../media/image4.jpg"/><Relationship Id="rId9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11" Type="http://schemas.openxmlformats.org/officeDocument/2006/relationships/diagramColors" Target="../diagrams/colors3.xml"/><Relationship Id="rId5" Type="http://schemas.openxmlformats.org/officeDocument/2006/relationships/image" Target="../media/image5.jpg"/><Relationship Id="rId10" Type="http://schemas.openxmlformats.org/officeDocument/2006/relationships/diagramQuickStyle" Target="../diagrams/quickStyle3.xml"/><Relationship Id="rId4" Type="http://schemas.openxmlformats.org/officeDocument/2006/relationships/image" Target="../media/image4.jpg"/><Relationship Id="rId9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259632" y="260648"/>
            <a:ext cx="6480720" cy="3528392"/>
          </a:xfrm>
        </p:spPr>
        <p:txBody>
          <a:bodyPr>
            <a:normAutofit/>
          </a:bodyPr>
          <a:lstStyle/>
          <a:p>
            <a:pPr algn="ctr"/>
            <a:r>
              <a:rPr lang="lv-LV" sz="4800" dirty="0"/>
              <a:t>G</a:t>
            </a:r>
            <a:r>
              <a:rPr lang="en-US" sz="4800" dirty="0" err="1"/>
              <a:t>ood</a:t>
            </a:r>
            <a:r>
              <a:rPr lang="en-US" sz="4800" dirty="0"/>
              <a:t> examples of precaution methods of child sexual abuse </a:t>
            </a:r>
            <a:r>
              <a:rPr lang="lv-LV" sz="4800" dirty="0"/>
              <a:t/>
            </a:r>
            <a:br>
              <a:rPr lang="lv-LV" sz="4800" dirty="0"/>
            </a:br>
            <a:r>
              <a:rPr lang="lv-LV" sz="4800" dirty="0" err="1"/>
              <a:t>in</a:t>
            </a:r>
            <a:r>
              <a:rPr lang="en-US" sz="4800" dirty="0"/>
              <a:t> Latvia</a:t>
            </a:r>
            <a:endParaRPr lang="lv-LV" sz="4800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2555776" y="3789040"/>
            <a:ext cx="3962400" cy="2133600"/>
          </a:xfrm>
        </p:spPr>
        <p:txBody>
          <a:bodyPr/>
          <a:lstStyle/>
          <a:p>
            <a:pPr algn="ctr"/>
            <a:endParaRPr lang="lv-LV" dirty="0"/>
          </a:p>
          <a:p>
            <a:pPr algn="ctr"/>
            <a:r>
              <a:rPr lang="lv-LV" dirty="0"/>
              <a:t>17.06.2019.,</a:t>
            </a:r>
          </a:p>
          <a:p>
            <a:pPr algn="ctr"/>
            <a:r>
              <a:rPr lang="lv-LV" dirty="0" err="1"/>
              <a:t>Antalya,Turkey</a:t>
            </a:r>
            <a:endParaRPr lang="lv-L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Attēls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5" name="Attēls 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2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Age-appropriate</a:t>
            </a:r>
            <a:r>
              <a:rPr lang="lv-LV" dirty="0"/>
              <a:t> </a:t>
            </a:r>
            <a:r>
              <a:rPr lang="lv-LV" dirty="0" err="1"/>
              <a:t>questions</a:t>
            </a:r>
            <a:r>
              <a:rPr lang="lv-LV" dirty="0"/>
              <a:t> </a:t>
            </a:r>
            <a:r>
              <a:rPr lang="lv-LV" dirty="0" err="1"/>
              <a:t>during</a:t>
            </a:r>
            <a:r>
              <a:rPr lang="lv-LV" dirty="0"/>
              <a:t> </a:t>
            </a:r>
            <a:r>
              <a:rPr lang="lv-LV" dirty="0" err="1"/>
              <a:t>interrogation</a:t>
            </a:r>
            <a:r>
              <a:rPr lang="lv-LV" dirty="0"/>
              <a:t>.</a:t>
            </a:r>
          </a:p>
        </p:txBody>
      </p:sp>
      <p:graphicFrame>
        <p:nvGraphicFramePr>
          <p:cNvPr id="4" name="Satura vietturi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094093"/>
              </p:ext>
            </p:extLst>
          </p:nvPr>
        </p:nvGraphicFramePr>
        <p:xfrm>
          <a:off x="457200" y="1600200"/>
          <a:ext cx="8003232" cy="5315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4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004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04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4158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592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6896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962806">
                <a:tc>
                  <a:txBody>
                    <a:bodyPr/>
                    <a:lstStyle/>
                    <a:p>
                      <a:r>
                        <a:rPr lang="lv-LV" dirty="0" err="1"/>
                        <a:t>Age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err="1"/>
                        <a:t>Who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err="1"/>
                        <a:t>What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err="1"/>
                        <a:t>Where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err="1"/>
                        <a:t>How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err="1"/>
                        <a:t>When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err="1"/>
                        <a:t>How</a:t>
                      </a:r>
                      <a:r>
                        <a:rPr lang="lv-LV" dirty="0"/>
                        <a:t> </a:t>
                      </a:r>
                      <a:r>
                        <a:rPr lang="lv-LV" dirty="0" err="1"/>
                        <a:t>often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err="1"/>
                        <a:t>The</a:t>
                      </a:r>
                      <a:r>
                        <a:rPr lang="lv-LV" dirty="0"/>
                        <a:t> </a:t>
                      </a:r>
                      <a:r>
                        <a:rPr lang="lv-LV" dirty="0" err="1"/>
                        <a:t>whole</a:t>
                      </a:r>
                      <a:r>
                        <a:rPr lang="lv-LV" dirty="0"/>
                        <a:t> </a:t>
                      </a:r>
                      <a:r>
                        <a:rPr lang="lv-LV" dirty="0" err="1"/>
                        <a:t>event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57816">
                <a:tc>
                  <a:txBody>
                    <a:bodyPr/>
                    <a:lstStyle/>
                    <a:p>
                      <a:r>
                        <a:rPr lang="lv-LV" dirty="0"/>
                        <a:t>3 </a:t>
                      </a:r>
                      <a:r>
                        <a:rPr lang="lv-LV" baseline="30000" dirty="0"/>
                        <a:t>1/2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57816">
                <a:tc>
                  <a:txBody>
                    <a:bodyPr/>
                    <a:lstStyle/>
                    <a:p>
                      <a:r>
                        <a:rPr lang="lv-LV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7816">
                <a:tc>
                  <a:txBody>
                    <a:bodyPr/>
                    <a:lstStyle/>
                    <a:p>
                      <a:r>
                        <a:rPr lang="lv-LV" dirty="0"/>
                        <a:t>5-6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7816">
                <a:tc>
                  <a:txBody>
                    <a:bodyPr/>
                    <a:lstStyle/>
                    <a:p>
                      <a:r>
                        <a:rPr lang="lv-LV" dirty="0"/>
                        <a:t>7-8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57816">
                <a:tc>
                  <a:txBody>
                    <a:bodyPr/>
                    <a:lstStyle/>
                    <a:p>
                      <a:r>
                        <a:rPr lang="lv-LV" dirty="0"/>
                        <a:t>9-10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57816">
                <a:tc>
                  <a:txBody>
                    <a:bodyPr/>
                    <a:lstStyle/>
                    <a:p>
                      <a:r>
                        <a:rPr lang="lv-LV" dirty="0"/>
                        <a:t>11+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59460">
                <a:tc gridSpan="8">
                  <a:txBody>
                    <a:bodyPr/>
                    <a:lstStyle/>
                    <a:p>
                      <a:r>
                        <a:rPr lang="lv-LV" sz="2000" u="heavy" dirty="0">
                          <a:solidFill>
                            <a:srgbClr val="002060"/>
                          </a:solidFill>
                          <a:uFill>
                            <a:solidFill>
                              <a:srgbClr val="002060"/>
                            </a:solidFill>
                          </a:uFill>
                        </a:rPr>
                        <a:t>Dark </a:t>
                      </a:r>
                      <a:r>
                        <a:rPr lang="lv-LV" sz="2000" u="heavy" dirty="0" err="1">
                          <a:solidFill>
                            <a:srgbClr val="002060"/>
                          </a:solidFill>
                          <a:uFill>
                            <a:solidFill>
                              <a:srgbClr val="002060"/>
                            </a:solidFill>
                          </a:uFill>
                        </a:rPr>
                        <a:t>blue</a:t>
                      </a:r>
                      <a:r>
                        <a:rPr lang="lv-LV" sz="2000" u="heavy" baseline="0" dirty="0">
                          <a:solidFill>
                            <a:srgbClr val="002060"/>
                          </a:solidFill>
                          <a:uFill>
                            <a:solidFill>
                              <a:srgbClr val="002060"/>
                            </a:solidFill>
                          </a:uFill>
                        </a:rPr>
                        <a:t>: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Indicates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the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questions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that</a:t>
                      </a:r>
                      <a:r>
                        <a:rPr lang="lv-LV" sz="2000" baseline="0" dirty="0"/>
                        <a:t> a </a:t>
                      </a:r>
                      <a:r>
                        <a:rPr lang="lv-LV" sz="2000" baseline="0" dirty="0" err="1"/>
                        <a:t>child</a:t>
                      </a:r>
                      <a:r>
                        <a:rPr lang="lv-LV" sz="2000" baseline="0" dirty="0"/>
                        <a:t> COULD </a:t>
                      </a:r>
                      <a:r>
                        <a:rPr lang="lv-LV" sz="2000" baseline="0" dirty="0" err="1"/>
                        <a:t>answer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at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this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age</a:t>
                      </a:r>
                      <a:endParaRPr lang="lv-LV" sz="2000" baseline="0" dirty="0"/>
                    </a:p>
                    <a:p>
                      <a:r>
                        <a:rPr lang="lv-LV" sz="2000" u="heavy" baseline="0" dirty="0" err="1">
                          <a:solidFill>
                            <a:srgbClr val="00B0F0"/>
                          </a:solidFill>
                          <a:uFill>
                            <a:solidFill>
                              <a:srgbClr val="00B0F0"/>
                            </a:solidFill>
                          </a:uFill>
                        </a:rPr>
                        <a:t>Light</a:t>
                      </a:r>
                      <a:r>
                        <a:rPr lang="lv-LV" sz="2000" u="heavy" baseline="0" dirty="0">
                          <a:solidFill>
                            <a:srgbClr val="00B0F0"/>
                          </a:solidFill>
                          <a:uFill>
                            <a:solidFill>
                              <a:srgbClr val="00B0F0"/>
                            </a:solidFill>
                          </a:uFill>
                        </a:rPr>
                        <a:t> </a:t>
                      </a:r>
                      <a:r>
                        <a:rPr lang="lv-LV" sz="2000" u="heavy" baseline="0" dirty="0" err="1">
                          <a:solidFill>
                            <a:srgbClr val="00B0F0"/>
                          </a:solidFill>
                          <a:uFill>
                            <a:solidFill>
                              <a:srgbClr val="00B0F0"/>
                            </a:solidFill>
                          </a:uFill>
                        </a:rPr>
                        <a:t>blue</a:t>
                      </a:r>
                      <a:r>
                        <a:rPr lang="lv-LV" sz="2000" u="heavy" baseline="0" dirty="0">
                          <a:solidFill>
                            <a:srgbClr val="00B0F0"/>
                          </a:solidFill>
                          <a:uFill>
                            <a:solidFill>
                              <a:srgbClr val="00B0F0"/>
                            </a:solidFill>
                          </a:uFill>
                        </a:rPr>
                        <a:t>: </a:t>
                      </a:r>
                      <a:r>
                        <a:rPr lang="lv-LV" sz="2000" baseline="0" dirty="0" err="1"/>
                        <a:t>Indicates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the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questions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that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only</a:t>
                      </a:r>
                      <a:r>
                        <a:rPr lang="lv-LV" sz="2000" baseline="0" dirty="0"/>
                        <a:t> SOME </a:t>
                      </a:r>
                      <a:r>
                        <a:rPr lang="lv-LV" sz="2000" baseline="0" dirty="0" err="1"/>
                        <a:t>children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could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answer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at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this</a:t>
                      </a:r>
                      <a:r>
                        <a:rPr lang="lv-LV" sz="2000" baseline="0" dirty="0"/>
                        <a:t> </a:t>
                      </a:r>
                      <a:r>
                        <a:rPr lang="lv-LV" sz="2000" baseline="0" dirty="0" err="1"/>
                        <a:t>age</a:t>
                      </a:r>
                      <a:endParaRPr lang="lv-LV" sz="20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35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0" y="332656"/>
            <a:ext cx="1997968" cy="1997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         </a:t>
            </a:r>
            <a:r>
              <a:rPr lang="lv-LV" dirty="0" err="1" smtClean="0"/>
              <a:t>Center</a:t>
            </a:r>
            <a:r>
              <a:rPr lang="lv-LV" dirty="0" smtClean="0"/>
              <a:t> </a:t>
            </a:r>
            <a:r>
              <a:rPr lang="lv-LV" dirty="0"/>
              <a:t>«</a:t>
            </a:r>
            <a:r>
              <a:rPr lang="lv-LV" dirty="0" err="1"/>
              <a:t>Dardedze</a:t>
            </a:r>
            <a:r>
              <a:rPr lang="lv-LV" dirty="0"/>
              <a:t>»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902236" y="1628800"/>
            <a:ext cx="7620000" cy="48006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2800" dirty="0"/>
              <a:t>is a Latvian non-governmental, non-profit organization that advocates for childhood free from abuse. It’s goal is to prevent child abuse and provide help to children abused physically, emotionally, sexually or </a:t>
            </a:r>
            <a:r>
              <a:rPr lang="lv-LV" sz="2800" dirty="0" err="1"/>
              <a:t>being</a:t>
            </a:r>
            <a:r>
              <a:rPr lang="lv-LV" sz="2800" dirty="0"/>
              <a:t> </a:t>
            </a:r>
            <a:r>
              <a:rPr lang="en-US" sz="2800" dirty="0"/>
              <a:t>neglected. The organization has been active since 2001.</a:t>
            </a:r>
            <a:endParaRPr lang="lv-LV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9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«</a:t>
            </a:r>
            <a:r>
              <a:rPr lang="lv-LV" b="1" dirty="0" err="1"/>
              <a:t>Dzimba</a:t>
            </a:r>
            <a:r>
              <a:rPr lang="lv-LV" b="1" dirty="0"/>
              <a:t> </a:t>
            </a:r>
            <a:r>
              <a:rPr lang="lv-LV" b="1" dirty="0" err="1"/>
              <a:t>safety</a:t>
            </a:r>
            <a:r>
              <a:rPr lang="lv-LV" b="1" dirty="0"/>
              <a:t> </a:t>
            </a:r>
            <a:r>
              <a:rPr lang="lv-LV" b="1" dirty="0" err="1" smtClean="0"/>
              <a:t>program</a:t>
            </a:r>
            <a:r>
              <a:rPr lang="lv-LV" dirty="0" smtClean="0"/>
              <a:t>»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err="1"/>
              <a:t>Dzimba</a:t>
            </a:r>
            <a:r>
              <a:rPr lang="en-US" dirty="0"/>
              <a:t> Safety program is child focused program for reducing child victimization</a:t>
            </a:r>
            <a:r>
              <a:rPr lang="en-US" dirty="0" smtClean="0"/>
              <a:t>.</a:t>
            </a:r>
            <a:r>
              <a:rPr lang="lv-LV" dirty="0" smtClean="0"/>
              <a:t> </a:t>
            </a:r>
          </a:p>
          <a:p>
            <a:pPr marL="114300" indent="0">
              <a:buNone/>
            </a:pPr>
            <a:endParaRPr lang="lv-LV" dirty="0"/>
          </a:p>
          <a:p>
            <a:pPr marL="114300" indent="0" algn="ctr">
              <a:buNone/>
            </a:pPr>
            <a:r>
              <a:rPr lang="en-US" dirty="0" smtClean="0"/>
              <a:t>The </a:t>
            </a:r>
            <a:r>
              <a:rPr lang="en-US" dirty="0"/>
              <a:t>goals of the program </a:t>
            </a:r>
            <a:r>
              <a:rPr lang="en-US" dirty="0" smtClean="0"/>
              <a:t>are</a:t>
            </a:r>
            <a:r>
              <a:rPr lang="lv-LV" dirty="0" smtClean="0"/>
              <a:t>:</a:t>
            </a:r>
            <a:endParaRPr lang="en-US" dirty="0"/>
          </a:p>
          <a:p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9448" y="2780928"/>
            <a:ext cx="1735088" cy="214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730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566005" y="5856464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174" y="5772514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41" y="5811308"/>
            <a:ext cx="1157417" cy="770017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72610" y="5811308"/>
            <a:ext cx="1805186" cy="839244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613000"/>
            <a:ext cx="1251444" cy="1166632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885" y="5425665"/>
            <a:ext cx="790489" cy="1541302"/>
          </a:xfrm>
          <a:prstGeom prst="rect">
            <a:avLst/>
          </a:prstGeom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4320480" cy="1872208"/>
          </a:xfrm>
        </p:spPr>
        <p:txBody>
          <a:bodyPr/>
          <a:lstStyle/>
          <a:p>
            <a:pPr algn="ctr"/>
            <a:r>
              <a:rPr lang="lv-LV" dirty="0" err="1"/>
              <a:t>Types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endParaRPr lang="lv-LV" dirty="0"/>
          </a:p>
        </p:txBody>
      </p:sp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110886724"/>
              </p:ext>
            </p:extLst>
          </p:nvPr>
        </p:nvGraphicFramePr>
        <p:xfrm>
          <a:off x="2195736" y="116632"/>
          <a:ext cx="7704856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3998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Educating</a:t>
            </a:r>
            <a:r>
              <a:rPr lang="lv-LV" dirty="0"/>
              <a:t> </a:t>
            </a:r>
            <a:r>
              <a:rPr lang="lv-LV" dirty="0" err="1"/>
              <a:t>children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avoid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  <p:graphicFrame>
        <p:nvGraphicFramePr>
          <p:cNvPr id="10" name="Shēma 9"/>
          <p:cNvGraphicFramePr/>
          <p:nvPr>
            <p:extLst>
              <p:ext uri="{D42A27DB-BD31-4B8C-83A1-F6EECF244321}">
                <p14:modId xmlns:p14="http://schemas.microsoft.com/office/powerpoint/2010/main" val="29268567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1964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250" autoRev="1" fill="remove"/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" dur="250" autoRev="1" fill="remove"/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" dur="250" autoRev="1" fill="remove"/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10">
                                            <p:graphicEl>
                                              <a:dgm id="{AD9CE752-5915-4DD1-9B31-6F39874F1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250" autoRev="1" fill="remove"/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5" dur="250" autoRev="1" fill="remove"/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6" dur="250" autoRev="1" fill="remove"/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50" autoRev="1" fill="remove"/>
                                        <p:tgtEl>
                                          <p:spTgt spid="10">
                                            <p:graphicEl>
                                              <a:dgm id="{BB0ABBE2-BA0F-482C-9F4A-0164B937C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250" autoRev="1" fill="remove"/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0" dur="250" autoRev="1" fill="remove"/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50" autoRev="1" fill="remove"/>
                                        <p:tgtEl>
                                          <p:spTgt spid="10">
                                            <p:graphicEl>
                                              <a:dgm id="{F4007A98-D76D-4341-A2F5-F5AB88F36E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250" autoRev="1" fill="remove"/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5" dur="250" autoRev="1" fill="remove"/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" dur="250" autoRev="1" fill="remove"/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50" autoRev="1" fill="remove"/>
                                        <p:tgtEl>
                                          <p:spTgt spid="10">
                                            <p:graphicEl>
                                              <a:dgm id="{6947D0D4-164E-40E3-8E9F-1E942486BD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250" autoRev="1" fill="remove"/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0" dur="250" autoRev="1" fill="remove"/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50" autoRev="1" fill="remove"/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50" autoRev="1" fill="remove"/>
                                        <p:tgtEl>
                                          <p:spTgt spid="10">
                                            <p:graphicEl>
                                              <a:dgm id="{5293AD67-CA13-4A21-9CDF-054E99240F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250" autoRev="1" fill="remove"/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5" dur="250" autoRev="1" fill="remove"/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6" dur="250" autoRev="1" fill="remove"/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50" autoRev="1" fill="remove"/>
                                        <p:tgtEl>
                                          <p:spTgt spid="10">
                                            <p:graphicEl>
                                              <a:dgm id="{978BB665-9EAD-492F-8E75-327D2614FB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250" autoRev="1" fill="remove"/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0" dur="250" autoRev="1" fill="remove"/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1" dur="250" autoRev="1" fill="remove"/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50" autoRev="1" fill="remove"/>
                                        <p:tgtEl>
                                          <p:spTgt spid="10">
                                            <p:graphicEl>
                                              <a:dgm id="{9B8FBF12-8D46-47F9-B9E2-B4D603DA30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250" autoRev="1" fill="remove"/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5" dur="250" autoRev="1" fill="remove"/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6" dur="250" autoRev="1" fill="remove"/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50" autoRev="1" fill="remove"/>
                                        <p:tgtEl>
                                          <p:spTgt spid="10">
                                            <p:graphicEl>
                                              <a:dgm id="{E1D5EEBF-46C3-45CF-9029-B4C25F7EBC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7" presetClass="emph" presetSubtype="0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250" autoRev="1" fill="remove"/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0" dur="250" autoRev="1" fill="remove"/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1" dur="250" autoRev="1" fill="remove"/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50" autoRev="1" fill="remove"/>
                                        <p:tgtEl>
                                          <p:spTgt spid="10">
                                            <p:graphicEl>
                                              <a:dgm id="{17005CFA-9E61-43C4-A469-03974244E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Dgm/>
        </p:bldSub>
      </p:bldGraphic>
      <p:bldGraphic spid="10" grpId="1" uiExpand="1">
        <p:bldSub>
          <a:bldDgm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Attēlu rezultāti vaicājumam “password icon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10" y="764704"/>
            <a:ext cx="2002557" cy="200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Coded</a:t>
            </a:r>
            <a:r>
              <a:rPr lang="lv-LV" dirty="0"/>
              <a:t> </a:t>
            </a:r>
            <a:r>
              <a:rPr lang="lv-LV" dirty="0" err="1"/>
              <a:t>names</a:t>
            </a:r>
            <a:r>
              <a:rPr lang="lv-LV" dirty="0"/>
              <a:t> </a:t>
            </a:r>
            <a:r>
              <a:rPr lang="lv-LV" dirty="0" err="1"/>
              <a:t>or</a:t>
            </a:r>
            <a:r>
              <a:rPr lang="lv-LV" dirty="0"/>
              <a:t> </a:t>
            </a:r>
            <a:r>
              <a:rPr lang="lv-LV" dirty="0" err="1"/>
              <a:t>passwords</a:t>
            </a:r>
            <a:r>
              <a:rPr lang="lv-LV" dirty="0"/>
              <a:t> </a:t>
            </a:r>
          </a:p>
          <a:p>
            <a:pPr marL="114300" indent="0">
              <a:buNone/>
            </a:pPr>
            <a:r>
              <a:rPr lang="lv-LV" dirty="0"/>
              <a:t>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draw</a:t>
            </a:r>
            <a:r>
              <a:rPr lang="lv-LV" dirty="0"/>
              <a:t> </a:t>
            </a:r>
            <a:r>
              <a:rPr lang="lv-LV" dirty="0" err="1"/>
              <a:t>parents</a:t>
            </a:r>
            <a:r>
              <a:rPr lang="lv-LV" dirty="0"/>
              <a:t> </a:t>
            </a:r>
            <a:r>
              <a:rPr lang="lv-LV" dirty="0" err="1"/>
              <a:t>attention</a:t>
            </a:r>
            <a:r>
              <a:rPr lang="lv-LV" dirty="0"/>
              <a:t> </a:t>
            </a:r>
            <a:r>
              <a:rPr lang="lv-LV" dirty="0" err="1"/>
              <a:t>by</a:t>
            </a:r>
            <a:r>
              <a:rPr lang="lv-LV" dirty="0"/>
              <a:t> </a:t>
            </a:r>
            <a:r>
              <a:rPr lang="lv-LV" dirty="0" err="1"/>
              <a:t>using</a:t>
            </a:r>
            <a:r>
              <a:rPr lang="lv-LV" dirty="0"/>
              <a:t> a «</a:t>
            </a:r>
            <a:r>
              <a:rPr lang="lv-LV" dirty="0" err="1"/>
              <a:t>password</a:t>
            </a:r>
            <a:r>
              <a:rPr lang="lv-LV" dirty="0"/>
              <a:t>» </a:t>
            </a:r>
            <a:r>
              <a:rPr lang="lv-LV" dirty="0" err="1"/>
              <a:t>he</a:t>
            </a:r>
            <a:r>
              <a:rPr lang="lv-LV" dirty="0"/>
              <a:t>/</a:t>
            </a:r>
            <a:r>
              <a:rPr lang="lv-LV" dirty="0" err="1"/>
              <a:t>she</a:t>
            </a:r>
            <a:r>
              <a:rPr lang="lv-LV" dirty="0"/>
              <a:t> </a:t>
            </a:r>
            <a:r>
              <a:rPr lang="lv-LV" dirty="0" err="1"/>
              <a:t>has</a:t>
            </a:r>
            <a:r>
              <a:rPr lang="lv-LV" dirty="0"/>
              <a:t> </a:t>
            </a:r>
            <a:r>
              <a:rPr lang="lv-LV" dirty="0" err="1"/>
              <a:t>chosen</a:t>
            </a:r>
            <a:r>
              <a:rPr lang="lv-LV" dirty="0"/>
              <a:t>. </a:t>
            </a:r>
            <a:r>
              <a:rPr lang="lv-LV" dirty="0" err="1"/>
              <a:t>Parents</a:t>
            </a:r>
            <a:r>
              <a:rPr lang="lv-LV" dirty="0"/>
              <a:t> </a:t>
            </a:r>
            <a:r>
              <a:rPr lang="lv-LV" dirty="0" err="1"/>
              <a:t>should</a:t>
            </a:r>
            <a:r>
              <a:rPr lang="lv-LV" dirty="0"/>
              <a:t> </a:t>
            </a:r>
            <a:r>
              <a:rPr lang="lv-LV" dirty="0" err="1"/>
              <a:t>tell</a:t>
            </a:r>
            <a:r>
              <a:rPr lang="lv-LV" dirty="0"/>
              <a:t> </a:t>
            </a:r>
            <a:r>
              <a:rPr lang="lv-LV" dirty="0" err="1"/>
              <a:t>children</a:t>
            </a:r>
            <a:r>
              <a:rPr lang="lv-LV" dirty="0"/>
              <a:t> </a:t>
            </a:r>
            <a:r>
              <a:rPr lang="lv-LV" dirty="0" err="1"/>
              <a:t>about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situations</a:t>
            </a:r>
            <a:r>
              <a:rPr lang="lv-LV" dirty="0"/>
              <a:t> </a:t>
            </a:r>
            <a:r>
              <a:rPr lang="lv-LV" dirty="0" err="1"/>
              <a:t>where</a:t>
            </a:r>
            <a:r>
              <a:rPr lang="lv-LV" dirty="0"/>
              <a:t> a </a:t>
            </a:r>
            <a:r>
              <a:rPr lang="lv-LV" dirty="0" err="1"/>
              <a:t>particular</a:t>
            </a:r>
            <a:r>
              <a:rPr lang="lv-LV" dirty="0"/>
              <a:t> </a:t>
            </a:r>
            <a:r>
              <a:rPr lang="lv-LV" dirty="0" err="1"/>
              <a:t>word</a:t>
            </a:r>
            <a:r>
              <a:rPr lang="lv-LV" dirty="0"/>
              <a:t> </a:t>
            </a:r>
            <a:r>
              <a:rPr lang="lv-LV" dirty="0" err="1"/>
              <a:t>could</a:t>
            </a:r>
            <a:r>
              <a:rPr lang="lv-LV" dirty="0"/>
              <a:t> </a:t>
            </a:r>
            <a:r>
              <a:rPr lang="lv-LV" dirty="0" err="1"/>
              <a:t>be</a:t>
            </a:r>
            <a:r>
              <a:rPr lang="lv-LV" dirty="0"/>
              <a:t> </a:t>
            </a:r>
            <a:r>
              <a:rPr lang="lv-LV" dirty="0" err="1"/>
              <a:t>used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</a:t>
            </a:r>
            <a:r>
              <a:rPr lang="lv-LV" dirty="0" err="1"/>
              <a:t>themselves</a:t>
            </a:r>
            <a:r>
              <a:rPr lang="lv-LV" dirty="0"/>
              <a:t>.</a:t>
            </a: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50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764704"/>
            <a:ext cx="18764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Scream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tell</a:t>
            </a:r>
            <a:r>
              <a:rPr lang="lv-LV" dirty="0"/>
              <a:t>.</a:t>
            </a:r>
          </a:p>
          <a:p>
            <a:pPr marL="114300" indent="0">
              <a:buNone/>
            </a:pPr>
            <a:r>
              <a:rPr lang="lv-LV" dirty="0" err="1"/>
              <a:t>Educate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about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self-defence</a:t>
            </a:r>
            <a:r>
              <a:rPr lang="lv-LV" dirty="0"/>
              <a:t> </a:t>
            </a:r>
            <a:r>
              <a:rPr lang="lv-LV" dirty="0" err="1"/>
              <a:t>types</a:t>
            </a:r>
            <a:r>
              <a:rPr lang="lv-LV" dirty="0"/>
              <a:t>, </a:t>
            </a:r>
            <a:r>
              <a:rPr lang="lv-LV" dirty="0" err="1"/>
              <a:t>such</a:t>
            </a:r>
            <a:r>
              <a:rPr lang="lv-LV" dirty="0"/>
              <a:t> </a:t>
            </a:r>
            <a:r>
              <a:rPr lang="lv-LV" dirty="0" err="1"/>
              <a:t>as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loud</a:t>
            </a:r>
            <a:r>
              <a:rPr lang="lv-LV" dirty="0"/>
              <a:t> </a:t>
            </a:r>
            <a:r>
              <a:rPr lang="lv-LV" dirty="0" err="1"/>
              <a:t>scream</a:t>
            </a:r>
            <a:r>
              <a:rPr lang="lv-LV" dirty="0"/>
              <a:t> </a:t>
            </a:r>
            <a:r>
              <a:rPr lang="lv-LV" dirty="0" err="1"/>
              <a:t>which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be</a:t>
            </a:r>
            <a:r>
              <a:rPr lang="lv-LV" dirty="0"/>
              <a:t> </a:t>
            </a:r>
            <a:r>
              <a:rPr lang="lv-LV" dirty="0" err="1"/>
              <a:t>used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dangerous</a:t>
            </a:r>
            <a:r>
              <a:rPr lang="lv-LV" dirty="0"/>
              <a:t> </a:t>
            </a:r>
            <a:r>
              <a:rPr lang="lv-LV" dirty="0" err="1"/>
              <a:t>situations</a:t>
            </a:r>
            <a:r>
              <a:rPr lang="lv-LV" dirty="0"/>
              <a:t>. It </a:t>
            </a:r>
            <a:r>
              <a:rPr lang="lv-LV" dirty="0" err="1"/>
              <a:t>is</a:t>
            </a:r>
            <a:r>
              <a:rPr lang="lv-LV" dirty="0"/>
              <a:t> </a:t>
            </a:r>
            <a:r>
              <a:rPr lang="lv-LV" dirty="0" err="1"/>
              <a:t>important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parents</a:t>
            </a:r>
            <a:r>
              <a:rPr lang="lv-LV" dirty="0"/>
              <a:t> </a:t>
            </a:r>
            <a:r>
              <a:rPr lang="lv-LV" dirty="0" err="1"/>
              <a:t>identify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show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who</a:t>
            </a:r>
            <a:r>
              <a:rPr lang="lv-LV" dirty="0"/>
              <a:t> </a:t>
            </a:r>
            <a:r>
              <a:rPr lang="lv-LV" dirty="0" err="1"/>
              <a:t>are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adults</a:t>
            </a:r>
            <a:r>
              <a:rPr lang="lv-LV" dirty="0"/>
              <a:t> to </a:t>
            </a:r>
            <a:r>
              <a:rPr lang="lv-LV" dirty="0" err="1"/>
              <a:t>whom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go</a:t>
            </a:r>
            <a:r>
              <a:rPr lang="lv-LV" dirty="0"/>
              <a:t> </a:t>
            </a:r>
            <a:r>
              <a:rPr lang="lv-LV" dirty="0" err="1"/>
              <a:t>for</a:t>
            </a:r>
            <a:r>
              <a:rPr lang="lv-LV" dirty="0"/>
              <a:t> a </a:t>
            </a:r>
            <a:r>
              <a:rPr lang="lv-LV" dirty="0" err="1"/>
              <a:t>help</a:t>
            </a:r>
            <a:r>
              <a:rPr lang="lv-LV" dirty="0"/>
              <a:t>.</a:t>
            </a: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  <p:sp>
        <p:nvSpPr>
          <p:cNvPr id="10" name="AutoShape 2" descr="Attēlu rezultāti vaicājumam “kid scream clipart”"/>
          <p:cNvSpPr>
            <a:spLocks noChangeAspect="1" noChangeArrowheads="1"/>
          </p:cNvSpPr>
          <p:nvPr/>
        </p:nvSpPr>
        <p:spPr bwMode="auto">
          <a:xfrm>
            <a:off x="155575" y="-1684338"/>
            <a:ext cx="2714625" cy="35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19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Phone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.</a:t>
            </a:r>
          </a:p>
          <a:p>
            <a:pPr marL="114300" indent="0">
              <a:buNone/>
            </a:pPr>
            <a:r>
              <a:rPr lang="lv-LV" dirty="0" err="1"/>
              <a:t>According</a:t>
            </a:r>
            <a:r>
              <a:rPr lang="lv-LV" dirty="0"/>
              <a:t> to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age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, </a:t>
            </a:r>
            <a:r>
              <a:rPr lang="lv-LV" dirty="0" err="1"/>
              <a:t>he</a:t>
            </a:r>
            <a:r>
              <a:rPr lang="lv-LV" dirty="0"/>
              <a:t> </a:t>
            </a:r>
            <a:r>
              <a:rPr lang="lv-LV" dirty="0" err="1"/>
              <a:t>must</a:t>
            </a:r>
            <a:r>
              <a:rPr lang="lv-LV" dirty="0"/>
              <a:t> </a:t>
            </a:r>
            <a:r>
              <a:rPr lang="lv-LV" dirty="0" err="1"/>
              <a:t>know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emergency</a:t>
            </a:r>
            <a:r>
              <a:rPr lang="lv-LV" dirty="0"/>
              <a:t>  </a:t>
            </a:r>
            <a:r>
              <a:rPr lang="lv-LV" dirty="0" err="1"/>
              <a:t>phone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 (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parents</a:t>
            </a:r>
            <a:r>
              <a:rPr lang="lv-LV" dirty="0"/>
              <a:t> </a:t>
            </a:r>
            <a:r>
              <a:rPr lang="lv-LV" dirty="0" err="1"/>
              <a:t>must</a:t>
            </a:r>
            <a:r>
              <a:rPr lang="lv-LV" dirty="0"/>
              <a:t> </a:t>
            </a:r>
            <a:r>
              <a:rPr lang="lv-LV" dirty="0" err="1"/>
              <a:t>try</a:t>
            </a:r>
            <a:r>
              <a:rPr lang="lv-LV" dirty="0"/>
              <a:t> to </a:t>
            </a:r>
            <a:r>
              <a:rPr lang="lv-LV" dirty="0" err="1"/>
              <a:t>dial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smart</a:t>
            </a:r>
            <a:r>
              <a:rPr lang="lv-LV" dirty="0"/>
              <a:t> </a:t>
            </a:r>
            <a:r>
              <a:rPr lang="lv-LV" dirty="0" err="1"/>
              <a:t>device</a:t>
            </a:r>
            <a:r>
              <a:rPr lang="lv-LV" dirty="0"/>
              <a:t> </a:t>
            </a:r>
            <a:r>
              <a:rPr lang="lv-LV" dirty="0" err="1"/>
              <a:t>together</a:t>
            </a:r>
            <a:r>
              <a:rPr lang="lv-LV" dirty="0"/>
              <a:t> </a:t>
            </a:r>
            <a:r>
              <a:rPr lang="lv-LV" dirty="0" err="1"/>
              <a:t>with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).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must</a:t>
            </a:r>
            <a:r>
              <a:rPr lang="lv-LV" dirty="0"/>
              <a:t> </a:t>
            </a:r>
            <a:r>
              <a:rPr lang="lv-LV" dirty="0" err="1"/>
              <a:t>know</a:t>
            </a:r>
            <a:r>
              <a:rPr lang="lv-LV" dirty="0"/>
              <a:t> </a:t>
            </a:r>
            <a:r>
              <a:rPr lang="lv-LV" dirty="0" err="1"/>
              <a:t>his</a:t>
            </a:r>
            <a:r>
              <a:rPr lang="lv-LV" dirty="0"/>
              <a:t> </a:t>
            </a:r>
            <a:r>
              <a:rPr lang="lv-LV" dirty="0" err="1"/>
              <a:t>home</a:t>
            </a:r>
            <a:r>
              <a:rPr lang="lv-LV" dirty="0"/>
              <a:t> </a:t>
            </a:r>
            <a:r>
              <a:rPr lang="lv-LV" dirty="0" err="1"/>
              <a:t>address</a:t>
            </a:r>
            <a:r>
              <a:rPr lang="lv-LV" dirty="0"/>
              <a:t>, </a:t>
            </a:r>
            <a:r>
              <a:rPr lang="lv-LV" dirty="0" err="1"/>
              <a:t>parents</a:t>
            </a:r>
            <a:r>
              <a:rPr lang="lv-LV" dirty="0"/>
              <a:t>’ </a:t>
            </a:r>
            <a:r>
              <a:rPr lang="lv-LV" dirty="0" err="1"/>
              <a:t>phone</a:t>
            </a:r>
            <a:r>
              <a:rPr lang="lv-LV" dirty="0"/>
              <a:t> </a:t>
            </a:r>
            <a:r>
              <a:rPr lang="lv-LV" dirty="0" err="1"/>
              <a:t>number</a:t>
            </a:r>
            <a:r>
              <a:rPr lang="lv-LV" dirty="0"/>
              <a:t>.</a:t>
            </a:r>
          </a:p>
          <a:p>
            <a:pPr marL="114300" indent="0" algn="ctr">
              <a:buNone/>
            </a:pPr>
            <a:r>
              <a:rPr lang="lv-LV" b="1" u="sng" dirty="0">
                <a:solidFill>
                  <a:srgbClr val="FF0000"/>
                </a:solidFill>
              </a:rPr>
              <a:t>It </a:t>
            </a:r>
            <a:r>
              <a:rPr lang="lv-LV" b="1" u="sng" dirty="0" err="1">
                <a:solidFill>
                  <a:srgbClr val="FF0000"/>
                </a:solidFill>
              </a:rPr>
              <a:t>is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important</a:t>
            </a:r>
            <a:r>
              <a:rPr lang="lv-LV" b="1" u="sng" dirty="0">
                <a:solidFill>
                  <a:srgbClr val="FF0000"/>
                </a:solidFill>
              </a:rPr>
              <a:t> to </a:t>
            </a:r>
            <a:r>
              <a:rPr lang="lv-LV" b="1" u="sng" dirty="0" err="1">
                <a:solidFill>
                  <a:srgbClr val="FF0000"/>
                </a:solidFill>
              </a:rPr>
              <a:t>remind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the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information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from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time</a:t>
            </a:r>
            <a:r>
              <a:rPr lang="lv-LV" b="1" u="sng" dirty="0">
                <a:solidFill>
                  <a:srgbClr val="FF0000"/>
                </a:solidFill>
              </a:rPr>
              <a:t> to </a:t>
            </a:r>
            <a:r>
              <a:rPr lang="lv-LV" b="1" u="sng" dirty="0" err="1">
                <a:solidFill>
                  <a:srgbClr val="FF0000"/>
                </a:solidFill>
              </a:rPr>
              <a:t>time</a:t>
            </a:r>
            <a:r>
              <a:rPr lang="lv-LV" b="1" u="sng" dirty="0">
                <a:solidFill>
                  <a:srgbClr val="FF0000"/>
                </a:solidFill>
              </a:rPr>
              <a:t>!</a:t>
            </a: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9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protect</a:t>
            </a:r>
            <a:r>
              <a:rPr lang="lv-LV" dirty="0"/>
              <a:t> a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from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abuse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95536" y="2057400"/>
            <a:ext cx="7620000" cy="4800600"/>
          </a:xfrm>
        </p:spPr>
        <p:txBody>
          <a:bodyPr/>
          <a:lstStyle/>
          <a:p>
            <a:r>
              <a:rPr lang="lv-LV" dirty="0" err="1"/>
              <a:t>Emergency</a:t>
            </a:r>
            <a:r>
              <a:rPr lang="lv-LV" dirty="0"/>
              <a:t> </a:t>
            </a:r>
            <a:r>
              <a:rPr lang="lv-LV" dirty="0" err="1"/>
              <a:t>plan</a:t>
            </a:r>
            <a:r>
              <a:rPr lang="lv-LV" dirty="0"/>
              <a:t>.</a:t>
            </a:r>
          </a:p>
          <a:p>
            <a:pPr marL="114300" indent="0">
              <a:buNone/>
            </a:pP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should</a:t>
            </a:r>
            <a:r>
              <a:rPr lang="lv-LV" dirty="0"/>
              <a:t> </a:t>
            </a:r>
            <a:r>
              <a:rPr lang="lv-LV" dirty="0" err="1"/>
              <a:t>be</a:t>
            </a:r>
            <a:r>
              <a:rPr lang="lv-LV" dirty="0"/>
              <a:t> </a:t>
            </a:r>
            <a:r>
              <a:rPr lang="lv-LV" dirty="0" err="1"/>
              <a:t>taught</a:t>
            </a:r>
            <a:r>
              <a:rPr lang="lv-LV" dirty="0"/>
              <a:t> </a:t>
            </a:r>
            <a:r>
              <a:rPr lang="lv-LV" dirty="0" err="1"/>
              <a:t>about</a:t>
            </a:r>
            <a:r>
              <a:rPr lang="lv-LV" dirty="0"/>
              <a:t> </a:t>
            </a:r>
            <a:r>
              <a:rPr lang="lv-LV" dirty="0" err="1"/>
              <a:t>different</a:t>
            </a:r>
            <a:r>
              <a:rPr lang="lv-LV" dirty="0"/>
              <a:t> </a:t>
            </a:r>
            <a:r>
              <a:rPr lang="lv-LV" dirty="0" err="1"/>
              <a:t>emergency</a:t>
            </a:r>
            <a:r>
              <a:rPr lang="lv-LV" dirty="0"/>
              <a:t> </a:t>
            </a:r>
            <a:r>
              <a:rPr lang="lv-LV" dirty="0" err="1"/>
              <a:t>situations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deal</a:t>
            </a:r>
            <a:r>
              <a:rPr lang="lv-LV" dirty="0"/>
              <a:t> </a:t>
            </a:r>
            <a:r>
              <a:rPr lang="lv-LV" dirty="0" err="1"/>
              <a:t>with</a:t>
            </a:r>
            <a:r>
              <a:rPr lang="lv-LV" dirty="0"/>
              <a:t> </a:t>
            </a:r>
            <a:r>
              <a:rPr lang="lv-LV" dirty="0" err="1"/>
              <a:t>them</a:t>
            </a:r>
            <a:r>
              <a:rPr lang="lv-LV" dirty="0"/>
              <a:t>. </a:t>
            </a:r>
            <a:r>
              <a:rPr lang="lv-LV" dirty="0" err="1"/>
              <a:t>He</a:t>
            </a:r>
            <a:r>
              <a:rPr lang="lv-LV" dirty="0"/>
              <a:t> </a:t>
            </a:r>
            <a:r>
              <a:rPr lang="lv-LV" dirty="0" err="1"/>
              <a:t>must</a:t>
            </a:r>
            <a:r>
              <a:rPr lang="lv-LV" dirty="0"/>
              <a:t> </a:t>
            </a:r>
            <a:r>
              <a:rPr lang="lv-LV" dirty="0" err="1"/>
              <a:t>be</a:t>
            </a:r>
            <a:r>
              <a:rPr lang="lv-LV" dirty="0"/>
              <a:t> </a:t>
            </a:r>
            <a:r>
              <a:rPr lang="lv-LV" dirty="0" err="1"/>
              <a:t>told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if</a:t>
            </a:r>
            <a:r>
              <a:rPr lang="lv-LV" dirty="0"/>
              <a:t> </a:t>
            </a:r>
            <a:r>
              <a:rPr lang="lv-LV" b="1" u="sng" dirty="0">
                <a:solidFill>
                  <a:srgbClr val="FF0000"/>
                </a:solidFill>
              </a:rPr>
              <a:t>a </a:t>
            </a:r>
            <a:r>
              <a:rPr lang="lv-LV" b="1" u="sng" dirty="0" err="1">
                <a:solidFill>
                  <a:srgbClr val="FF0000"/>
                </a:solidFill>
              </a:rPr>
              <a:t>person’s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touch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is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not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pleasant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and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makes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him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feel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uncomfortable</a:t>
            </a:r>
            <a:r>
              <a:rPr lang="lv-LV" b="1" u="sng" dirty="0">
                <a:solidFill>
                  <a:srgbClr val="FF0000"/>
                </a:solidFill>
              </a:rPr>
              <a:t> it </a:t>
            </a:r>
            <a:r>
              <a:rPr lang="lv-LV" b="1" u="sng" dirty="0" err="1">
                <a:solidFill>
                  <a:srgbClr val="FF0000"/>
                </a:solidFill>
              </a:rPr>
              <a:t>is</a:t>
            </a:r>
            <a:r>
              <a:rPr lang="lv-LV" b="1" u="sng" dirty="0">
                <a:solidFill>
                  <a:srgbClr val="FF0000"/>
                </a:solidFill>
              </a:rPr>
              <a:t> a </a:t>
            </a:r>
            <a:r>
              <a:rPr lang="lv-LV" b="1" u="sng" dirty="0" err="1">
                <a:solidFill>
                  <a:srgbClr val="FF0000"/>
                </a:solidFill>
              </a:rPr>
              <a:t>dangerous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situation</a:t>
            </a:r>
            <a:r>
              <a:rPr lang="lv-LV" dirty="0"/>
              <a:t>, </a:t>
            </a:r>
            <a:r>
              <a:rPr lang="lv-LV" dirty="0" err="1"/>
              <a:t>which</a:t>
            </a:r>
            <a:r>
              <a:rPr lang="lv-LV" dirty="0"/>
              <a:t> </a:t>
            </a:r>
            <a:r>
              <a:rPr lang="lv-LV" dirty="0" err="1"/>
              <a:t>should</a:t>
            </a:r>
            <a:r>
              <a:rPr lang="lv-LV" dirty="0"/>
              <a:t> </a:t>
            </a:r>
            <a:r>
              <a:rPr lang="lv-LV" dirty="0" err="1"/>
              <a:t>be</a:t>
            </a:r>
            <a:r>
              <a:rPr lang="lv-LV" dirty="0"/>
              <a:t> </a:t>
            </a:r>
            <a:r>
              <a:rPr lang="lv-LV" dirty="0" err="1"/>
              <a:t>immediately</a:t>
            </a:r>
            <a:r>
              <a:rPr lang="lv-LV" dirty="0"/>
              <a:t> </a:t>
            </a:r>
            <a:r>
              <a:rPr lang="lv-LV" dirty="0" err="1"/>
              <a:t>reported</a:t>
            </a:r>
            <a:r>
              <a:rPr lang="lv-LV" dirty="0"/>
              <a:t> to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adult</a:t>
            </a:r>
            <a:r>
              <a:rPr lang="lv-LV" dirty="0"/>
              <a:t> </a:t>
            </a:r>
            <a:r>
              <a:rPr lang="lv-LV" dirty="0" err="1"/>
              <a:t>whom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trusts</a:t>
            </a:r>
            <a:r>
              <a:rPr lang="lv-LV" dirty="0"/>
              <a:t>.</a:t>
            </a: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7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4000" dirty="0" err="1"/>
              <a:t>Activity</a:t>
            </a:r>
            <a:r>
              <a:rPr lang="lv-LV" sz="4000" dirty="0"/>
              <a:t> «</a:t>
            </a:r>
            <a:r>
              <a:rPr lang="lv-LV" sz="4000" dirty="0" err="1"/>
              <a:t>Touches</a:t>
            </a:r>
            <a:r>
              <a:rPr lang="lv-LV" sz="4000" dirty="0"/>
              <a:t> </a:t>
            </a:r>
            <a:r>
              <a:rPr lang="lv-LV" sz="4000" dirty="0" err="1"/>
              <a:t>meant</a:t>
            </a:r>
            <a:r>
              <a:rPr lang="lv-LV" sz="4000" dirty="0"/>
              <a:t> </a:t>
            </a:r>
            <a:r>
              <a:rPr lang="lv-LV" sz="4000" dirty="0" err="1"/>
              <a:t>for</a:t>
            </a:r>
            <a:r>
              <a:rPr lang="lv-LV" sz="4000" dirty="0"/>
              <a:t> </a:t>
            </a:r>
            <a:r>
              <a:rPr lang="lv-LV" sz="4000" dirty="0" err="1"/>
              <a:t>the</a:t>
            </a:r>
            <a:r>
              <a:rPr lang="lv-LV" sz="4000" dirty="0"/>
              <a:t> </a:t>
            </a:r>
            <a:r>
              <a:rPr lang="lv-LV" sz="4000" dirty="0" err="1"/>
              <a:t>whole</a:t>
            </a:r>
            <a:r>
              <a:rPr lang="lv-LV" sz="4000" dirty="0"/>
              <a:t> </a:t>
            </a:r>
            <a:r>
              <a:rPr lang="lv-LV" sz="4000" dirty="0" err="1"/>
              <a:t>world</a:t>
            </a:r>
            <a:r>
              <a:rPr lang="lv-LV" sz="4000" dirty="0"/>
              <a:t>»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lv-LV" dirty="0"/>
          </a:p>
          <a:p>
            <a:pPr marL="114300" indent="0" algn="ctr">
              <a:buNone/>
            </a:pPr>
            <a:endParaRPr lang="lv-LV" dirty="0" smtClean="0"/>
          </a:p>
          <a:p>
            <a:pPr marL="114300" indent="0" algn="ctr">
              <a:buNone/>
            </a:pPr>
            <a:r>
              <a:rPr lang="lv-LV" sz="3200" dirty="0" err="1" smtClean="0"/>
              <a:t>The</a:t>
            </a:r>
            <a:r>
              <a:rPr lang="lv-LV" sz="3200" dirty="0" smtClean="0"/>
              <a:t> </a:t>
            </a:r>
            <a:r>
              <a:rPr lang="lv-LV" sz="3200" dirty="0" err="1"/>
              <a:t>child</a:t>
            </a:r>
            <a:r>
              <a:rPr lang="lv-LV" sz="3200" dirty="0"/>
              <a:t> </a:t>
            </a:r>
            <a:r>
              <a:rPr lang="lv-LV" sz="3200" dirty="0" err="1"/>
              <a:t>should</a:t>
            </a:r>
            <a:r>
              <a:rPr lang="lv-LV" sz="3200" dirty="0"/>
              <a:t> </a:t>
            </a:r>
            <a:r>
              <a:rPr lang="lv-LV" sz="3200" dirty="0" err="1"/>
              <a:t>draw</a:t>
            </a:r>
            <a:r>
              <a:rPr lang="lv-LV" sz="3200" dirty="0"/>
              <a:t> </a:t>
            </a:r>
            <a:r>
              <a:rPr lang="lv-LV" sz="3200" dirty="0" err="1"/>
              <a:t>around</a:t>
            </a:r>
            <a:r>
              <a:rPr lang="lv-LV" sz="3200" dirty="0"/>
              <a:t> </a:t>
            </a:r>
            <a:r>
              <a:rPr lang="lv-LV" sz="3200" dirty="0" err="1"/>
              <a:t>his</a:t>
            </a:r>
            <a:r>
              <a:rPr lang="lv-LV" sz="3200" dirty="0"/>
              <a:t> </a:t>
            </a:r>
            <a:r>
              <a:rPr lang="lv-LV" sz="3200" dirty="0" err="1"/>
              <a:t>hand</a:t>
            </a:r>
            <a:r>
              <a:rPr lang="lv-LV" sz="3200" dirty="0"/>
              <a:t> </a:t>
            </a:r>
            <a:r>
              <a:rPr lang="lv-LV" sz="3200" dirty="0" err="1"/>
              <a:t>placed</a:t>
            </a:r>
            <a:r>
              <a:rPr lang="lv-LV" sz="3200" dirty="0"/>
              <a:t> </a:t>
            </a:r>
            <a:r>
              <a:rPr lang="lv-LV" sz="3200" dirty="0" err="1"/>
              <a:t>on</a:t>
            </a:r>
            <a:r>
              <a:rPr lang="lv-LV" sz="3200" dirty="0"/>
              <a:t> </a:t>
            </a:r>
            <a:r>
              <a:rPr lang="lv-LV" sz="3200" dirty="0" err="1"/>
              <a:t>the</a:t>
            </a:r>
            <a:r>
              <a:rPr lang="lv-LV" sz="3200" dirty="0"/>
              <a:t> </a:t>
            </a:r>
            <a:r>
              <a:rPr lang="lv-LV" sz="3200" dirty="0" err="1"/>
              <a:t>piece</a:t>
            </a:r>
            <a:r>
              <a:rPr lang="lv-LV" sz="3200" dirty="0"/>
              <a:t> </a:t>
            </a:r>
            <a:r>
              <a:rPr lang="lv-LV" sz="3200" dirty="0" err="1"/>
              <a:t>of</a:t>
            </a:r>
            <a:r>
              <a:rPr lang="lv-LV" sz="3200" dirty="0"/>
              <a:t> paper </a:t>
            </a:r>
            <a:r>
              <a:rPr lang="lv-LV" sz="3200" dirty="0" err="1"/>
              <a:t>with</a:t>
            </a:r>
            <a:r>
              <a:rPr lang="lv-LV" sz="3200" dirty="0"/>
              <a:t> a </a:t>
            </a:r>
            <a:r>
              <a:rPr lang="lv-LV" sz="3200" dirty="0" err="1"/>
              <a:t>pencil</a:t>
            </a:r>
            <a:r>
              <a:rPr lang="lv-LV" sz="3200" dirty="0"/>
              <a:t>. </a:t>
            </a:r>
            <a:r>
              <a:rPr lang="lv-LV" sz="3200" dirty="0" err="1"/>
              <a:t>Invite</a:t>
            </a:r>
            <a:r>
              <a:rPr lang="lv-LV" sz="3200" dirty="0"/>
              <a:t> </a:t>
            </a:r>
            <a:r>
              <a:rPr lang="lv-LV" sz="3200" dirty="0" err="1"/>
              <a:t>the</a:t>
            </a:r>
            <a:r>
              <a:rPr lang="lv-LV" sz="3200" dirty="0"/>
              <a:t> </a:t>
            </a:r>
            <a:r>
              <a:rPr lang="lv-LV" sz="3200" dirty="0" err="1"/>
              <a:t>children</a:t>
            </a:r>
            <a:r>
              <a:rPr lang="lv-LV" sz="3200" dirty="0"/>
              <a:t> to </a:t>
            </a:r>
            <a:r>
              <a:rPr lang="lv-LV" sz="3200" dirty="0" err="1"/>
              <a:t>draw</a:t>
            </a:r>
            <a:r>
              <a:rPr lang="lv-LV" sz="3200" dirty="0"/>
              <a:t> </a:t>
            </a:r>
            <a:r>
              <a:rPr lang="lv-LV" sz="3200" dirty="0" err="1"/>
              <a:t>an</a:t>
            </a:r>
            <a:r>
              <a:rPr lang="lv-LV" sz="3200" dirty="0"/>
              <a:t> </a:t>
            </a:r>
            <a:r>
              <a:rPr lang="lv-LV" sz="3200" dirty="0" err="1"/>
              <a:t>eye</a:t>
            </a:r>
            <a:r>
              <a:rPr lang="lv-LV" sz="3200" dirty="0"/>
              <a:t> </a:t>
            </a:r>
            <a:r>
              <a:rPr lang="lv-LV" sz="3200" dirty="0" err="1"/>
              <a:t>in</a:t>
            </a:r>
            <a:r>
              <a:rPr lang="lv-LV" sz="3200" dirty="0"/>
              <a:t> </a:t>
            </a:r>
            <a:r>
              <a:rPr lang="lv-LV" sz="3200" dirty="0" err="1"/>
              <a:t>the</a:t>
            </a:r>
            <a:r>
              <a:rPr lang="lv-LV" sz="3200" dirty="0"/>
              <a:t> </a:t>
            </a:r>
            <a:r>
              <a:rPr lang="lv-LV" sz="3200" dirty="0" err="1"/>
              <a:t>middle</a:t>
            </a:r>
            <a:r>
              <a:rPr lang="lv-LV" sz="3200" dirty="0" smtClean="0"/>
              <a:t>.</a:t>
            </a:r>
            <a:endParaRPr lang="lv-LV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0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6" t="23944" r="32544" b="12166"/>
          <a:stretch/>
        </p:blipFill>
        <p:spPr bwMode="auto">
          <a:xfrm>
            <a:off x="323957" y="3573016"/>
            <a:ext cx="1327759" cy="150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lv-LV" dirty="0" err="1"/>
              <a:t>European</a:t>
            </a:r>
            <a:r>
              <a:rPr lang="lv-LV" dirty="0"/>
              <a:t> </a:t>
            </a:r>
            <a:r>
              <a:rPr lang="lv-LV" dirty="0" err="1"/>
              <a:t>Council</a:t>
            </a:r>
            <a:r>
              <a:rPr lang="lv-LV" dirty="0"/>
              <a:t> </a:t>
            </a:r>
            <a:r>
              <a:rPr lang="lv-LV" dirty="0" err="1"/>
              <a:t>published</a:t>
            </a:r>
            <a:r>
              <a:rPr lang="lv-LV" dirty="0"/>
              <a:t> </a:t>
            </a:r>
            <a:r>
              <a:rPr lang="lv-LV" dirty="0" err="1"/>
              <a:t>alarming</a:t>
            </a:r>
            <a:r>
              <a:rPr lang="lv-LV" dirty="0"/>
              <a:t> </a:t>
            </a:r>
            <a:r>
              <a:rPr lang="lv-LV" dirty="0" err="1"/>
              <a:t>statistics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show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every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fifth</a:t>
            </a:r>
            <a:r>
              <a:rPr lang="lv-LV" b="1" u="sng" dirty="0">
                <a:solidFill>
                  <a:srgbClr val="FF0000"/>
                </a:solidFill>
              </a:rPr>
              <a:t> </a:t>
            </a:r>
            <a:r>
              <a:rPr lang="lv-LV" b="1" u="sng" dirty="0" err="1">
                <a:solidFill>
                  <a:srgbClr val="FF0000"/>
                </a:solidFill>
              </a:rPr>
              <a:t>child</a:t>
            </a:r>
            <a:r>
              <a:rPr lang="lv-LV" b="1" u="sng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Europe</a:t>
            </a:r>
            <a:r>
              <a:rPr lang="lv-LV" dirty="0"/>
              <a:t> </a:t>
            </a:r>
            <a:r>
              <a:rPr lang="lv-LV" dirty="0" err="1"/>
              <a:t>is</a:t>
            </a:r>
            <a:r>
              <a:rPr lang="lv-LV" dirty="0"/>
              <a:t> a </a:t>
            </a:r>
            <a:r>
              <a:rPr lang="lv-LV" dirty="0" err="1"/>
              <a:t>victim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violence</a:t>
            </a:r>
            <a:r>
              <a:rPr lang="lv-LV" dirty="0"/>
              <a:t>.</a:t>
            </a:r>
          </a:p>
          <a:p>
            <a:pPr marL="114300" indent="0" algn="ctr">
              <a:buNone/>
            </a:pPr>
            <a:endParaRPr lang="lv-LV" dirty="0"/>
          </a:p>
          <a:p>
            <a:pPr marL="114300" indent="0" algn="ctr">
              <a:buNone/>
            </a:pPr>
            <a:r>
              <a:rPr lang="lv-LV" dirty="0"/>
              <a:t>M</a:t>
            </a:r>
            <a:r>
              <a:rPr lang="en-US" dirty="0" smtClean="0"/>
              <a:t>any </a:t>
            </a:r>
            <a:r>
              <a:rPr lang="en-US" dirty="0"/>
              <a:t>parents don’t educate their children in this area because they don’t </a:t>
            </a:r>
            <a:r>
              <a:rPr lang="en-US" dirty="0" err="1"/>
              <a:t>realise</a:t>
            </a:r>
            <a:r>
              <a:rPr lang="en-US" dirty="0"/>
              <a:t> the dangers, have limited access to information </a:t>
            </a:r>
            <a:r>
              <a:rPr lang="en-US" dirty="0" smtClean="0"/>
              <a:t>and </a:t>
            </a:r>
            <a:r>
              <a:rPr lang="en-US" b="1" u="sng" dirty="0">
                <a:solidFill>
                  <a:srgbClr val="FF0000"/>
                </a:solidFill>
              </a:rPr>
              <a:t>they don’t know how to talk with their children about sexuality and abuse.</a:t>
            </a:r>
            <a:endParaRPr lang="lv-LV" b="1" u="sng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endParaRPr lang="lv-LV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ttēls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6" name="Attēls 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95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99" t="4121" r="28336"/>
          <a:stretch/>
        </p:blipFill>
        <p:spPr bwMode="auto">
          <a:xfrm>
            <a:off x="2256808" y="-33131"/>
            <a:ext cx="4774400" cy="620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āls 4"/>
          <p:cNvSpPr/>
          <p:nvPr/>
        </p:nvSpPr>
        <p:spPr>
          <a:xfrm>
            <a:off x="3635896" y="2780928"/>
            <a:ext cx="504056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Ovāls 5"/>
          <p:cNvSpPr/>
          <p:nvPr/>
        </p:nvSpPr>
        <p:spPr>
          <a:xfrm>
            <a:off x="4499992" y="2780928"/>
            <a:ext cx="504056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Ovāls 6"/>
          <p:cNvSpPr/>
          <p:nvPr/>
        </p:nvSpPr>
        <p:spPr>
          <a:xfrm>
            <a:off x="3779912" y="3068960"/>
            <a:ext cx="21602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Ovāls 7"/>
          <p:cNvSpPr/>
          <p:nvPr/>
        </p:nvSpPr>
        <p:spPr>
          <a:xfrm>
            <a:off x="4644008" y="3068960"/>
            <a:ext cx="216024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Attēls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13" name="Attēls 1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14" name="Attēls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15" name="Attēls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8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620000" cy="1143000"/>
          </a:xfrm>
        </p:spPr>
        <p:txBody>
          <a:bodyPr/>
          <a:lstStyle/>
          <a:p>
            <a:pPr algn="ctr"/>
            <a:r>
              <a:rPr lang="lv-LV" sz="7200" dirty="0" err="1"/>
              <a:t>Questions</a:t>
            </a:r>
            <a:r>
              <a:rPr lang="lv-LV" sz="7200" dirty="0"/>
              <a:t>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71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00791" y="2924944"/>
            <a:ext cx="7620000" cy="1143000"/>
          </a:xfrm>
        </p:spPr>
        <p:txBody>
          <a:bodyPr/>
          <a:lstStyle/>
          <a:p>
            <a:pPr algn="ctr"/>
            <a:r>
              <a:rPr lang="lv-LV" sz="6600" b="1" i="1" dirty="0" err="1"/>
              <a:t>Thank</a:t>
            </a:r>
            <a:r>
              <a:rPr lang="lv-LV" sz="6600" b="1" i="1" dirty="0"/>
              <a:t> </a:t>
            </a:r>
            <a:r>
              <a:rPr lang="lv-LV" sz="6600" b="1" i="1" dirty="0" err="1"/>
              <a:t>you</a:t>
            </a:r>
            <a:r>
              <a:rPr lang="lv-LV" sz="6600" b="1" i="1" dirty="0"/>
              <a:t> </a:t>
            </a:r>
            <a:r>
              <a:rPr lang="lv-LV" sz="6600" b="1" i="1" dirty="0" err="1"/>
              <a:t>for</a:t>
            </a:r>
            <a:r>
              <a:rPr lang="lv-LV" sz="6600" b="1" i="1" dirty="0"/>
              <a:t> </a:t>
            </a:r>
            <a:r>
              <a:rPr lang="lv-LV" sz="6600" b="1" i="1" dirty="0" err="1"/>
              <a:t>your</a:t>
            </a:r>
            <a:r>
              <a:rPr lang="lv-LV" sz="6600" b="1" i="1" dirty="0"/>
              <a:t> </a:t>
            </a:r>
            <a:r>
              <a:rPr lang="lv-LV" sz="6600" b="1" i="1" dirty="0" err="1"/>
              <a:t>attention</a:t>
            </a:r>
            <a:r>
              <a:rPr lang="lv-LV" sz="6600" b="1" i="1" dirty="0"/>
              <a:t>!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5768557"/>
            <a:ext cx="1157417" cy="770017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11" name="Attēls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1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7620000" cy="1143000"/>
          </a:xfrm>
        </p:spPr>
        <p:txBody>
          <a:bodyPr/>
          <a:lstStyle/>
          <a:p>
            <a:pPr algn="ctr"/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definitions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violence</a:t>
            </a:r>
            <a:r>
              <a:rPr lang="lv-LV" sz="2800" dirty="0"/>
              <a:t> </a:t>
            </a:r>
            <a:r>
              <a:rPr lang="lv-LV" sz="2800" dirty="0" err="1"/>
              <a:t>against</a:t>
            </a:r>
            <a:r>
              <a:rPr lang="lv-LV" sz="2800" dirty="0"/>
              <a:t> </a:t>
            </a:r>
            <a:r>
              <a:rPr lang="lv-LV" sz="2800" dirty="0" err="1"/>
              <a:t>children</a:t>
            </a:r>
            <a:r>
              <a:rPr lang="lv-LV" sz="2800" dirty="0"/>
              <a:t> </a:t>
            </a:r>
            <a:r>
              <a:rPr lang="lv-LV" sz="2800" dirty="0" err="1"/>
              <a:t>in</a:t>
            </a:r>
            <a:r>
              <a:rPr lang="lv-LV" sz="2800" dirty="0"/>
              <a:t> </a:t>
            </a:r>
            <a:r>
              <a:rPr lang="lv-LV" sz="2800" dirty="0" err="1"/>
              <a:t>Latvian</a:t>
            </a:r>
            <a:r>
              <a:rPr lang="lv-LV" sz="2800" dirty="0"/>
              <a:t> </a:t>
            </a:r>
            <a:r>
              <a:rPr lang="lv-LV" sz="2800" dirty="0" err="1"/>
              <a:t>legislation</a:t>
            </a:r>
            <a:r>
              <a:rPr lang="lv-LV" sz="2800" dirty="0"/>
              <a:t> -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  <a:r>
              <a:rPr lang="lv-LV" sz="2800" dirty="0" err="1"/>
              <a:t>on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Protection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Children's</a:t>
            </a:r>
            <a:r>
              <a:rPr lang="lv-LV" sz="2800" dirty="0"/>
              <a:t> </a:t>
            </a:r>
            <a:r>
              <a:rPr lang="lv-LV" sz="2800" dirty="0" err="1"/>
              <a:t>Rights</a:t>
            </a:r>
            <a:r>
              <a:rPr lang="lv-LV" sz="2800" dirty="0"/>
              <a:t> </a:t>
            </a:r>
            <a:r>
              <a:rPr lang="lv-LV" sz="2800" dirty="0" err="1"/>
              <a:t>and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Criminal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2276872"/>
            <a:ext cx="7620000" cy="4800600"/>
          </a:xfrm>
        </p:spPr>
        <p:txBody>
          <a:bodyPr/>
          <a:lstStyle/>
          <a:p>
            <a:pPr marL="114300" indent="0">
              <a:buNone/>
            </a:pPr>
            <a:endParaRPr lang="lv-LV" dirty="0" smtClean="0"/>
          </a:p>
          <a:p>
            <a:pPr marL="114300" indent="0">
              <a:buNone/>
            </a:pPr>
            <a:endParaRPr lang="lv-LV" dirty="0"/>
          </a:p>
          <a:p>
            <a:pPr marL="114300" indent="0">
              <a:buNone/>
            </a:pPr>
            <a:endParaRPr lang="lv-LV" dirty="0" smtClean="0"/>
          </a:p>
          <a:p>
            <a:pPr marL="114300" indent="0" algn="ctr">
              <a:buNone/>
            </a:pPr>
            <a:r>
              <a:rPr lang="en-US" dirty="0" smtClean="0"/>
              <a:t>In </a:t>
            </a:r>
            <a:r>
              <a:rPr lang="en-US" dirty="0"/>
              <a:t>the legal framework of the Republic of Latvia violence against children is defined in the section "Terms used in the law" of the Law on the Protection of the Children's </a:t>
            </a:r>
            <a:r>
              <a:rPr lang="en-US" dirty="0" smtClean="0"/>
              <a:t>Rights</a:t>
            </a:r>
            <a:r>
              <a:rPr lang="lv-LV" dirty="0" smtClean="0"/>
              <a:t>.</a:t>
            </a:r>
            <a:endParaRPr lang="en-US" dirty="0"/>
          </a:p>
          <a:p>
            <a:endParaRPr lang="lv-LV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11" name="Attēls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23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definitions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violence</a:t>
            </a:r>
            <a:r>
              <a:rPr lang="lv-LV" sz="2800" dirty="0"/>
              <a:t> </a:t>
            </a:r>
            <a:r>
              <a:rPr lang="lv-LV" sz="2800" dirty="0" err="1"/>
              <a:t>against</a:t>
            </a:r>
            <a:r>
              <a:rPr lang="lv-LV" sz="2800" dirty="0"/>
              <a:t> </a:t>
            </a:r>
            <a:r>
              <a:rPr lang="lv-LV" sz="2800" dirty="0" err="1"/>
              <a:t>children</a:t>
            </a:r>
            <a:r>
              <a:rPr lang="lv-LV" sz="2800" dirty="0"/>
              <a:t> </a:t>
            </a:r>
            <a:r>
              <a:rPr lang="lv-LV" sz="2800" dirty="0" err="1"/>
              <a:t>in</a:t>
            </a:r>
            <a:r>
              <a:rPr lang="lv-LV" sz="2800" dirty="0"/>
              <a:t> </a:t>
            </a:r>
            <a:r>
              <a:rPr lang="lv-LV" sz="2800" dirty="0" err="1"/>
              <a:t>Latvian</a:t>
            </a:r>
            <a:r>
              <a:rPr lang="lv-LV" sz="2800" dirty="0"/>
              <a:t> </a:t>
            </a:r>
            <a:r>
              <a:rPr lang="lv-LV" sz="2800" dirty="0" err="1"/>
              <a:t>legislation</a:t>
            </a:r>
            <a:r>
              <a:rPr lang="lv-LV" sz="2800" dirty="0"/>
              <a:t> -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  <a:r>
              <a:rPr lang="lv-LV" sz="2800" dirty="0" err="1"/>
              <a:t>on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Protection</a:t>
            </a:r>
            <a:r>
              <a:rPr lang="lv-LV" sz="2800" dirty="0"/>
              <a:t> </a:t>
            </a:r>
            <a:r>
              <a:rPr lang="lv-LV" sz="2800" dirty="0" err="1"/>
              <a:t>of</a:t>
            </a:r>
            <a:r>
              <a:rPr lang="lv-LV" sz="2800" dirty="0"/>
              <a:t> </a:t>
            </a:r>
            <a:r>
              <a:rPr lang="lv-LV" sz="2800" dirty="0" err="1"/>
              <a:t>Children's</a:t>
            </a:r>
            <a:r>
              <a:rPr lang="lv-LV" sz="2800" dirty="0"/>
              <a:t> </a:t>
            </a:r>
            <a:r>
              <a:rPr lang="lv-LV" sz="2800" dirty="0" err="1"/>
              <a:t>Rights</a:t>
            </a:r>
            <a:r>
              <a:rPr lang="lv-LV" sz="2800" dirty="0"/>
              <a:t> </a:t>
            </a:r>
            <a:r>
              <a:rPr lang="lv-LV" sz="2800" dirty="0" err="1"/>
              <a:t>and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Criminal</a:t>
            </a:r>
            <a:r>
              <a:rPr lang="lv-LV" sz="2800" dirty="0"/>
              <a:t> </a:t>
            </a:r>
            <a:r>
              <a:rPr lang="lv-LV" sz="2800" dirty="0" err="1"/>
              <a:t>Law</a:t>
            </a:r>
            <a:r>
              <a:rPr lang="lv-LV" sz="2800" dirty="0"/>
              <a:t> 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1916832"/>
            <a:ext cx="7620000" cy="48006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dirty="0"/>
              <a:t>The offenses related to sexual violence that are punishable in Latvia are determined by Chapter XVI of the Criminal Law "Criminal Offences against Morality and Sexual Inviolability".  </a:t>
            </a:r>
          </a:p>
          <a:p>
            <a:endParaRPr lang="lv-LV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ttēls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5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11560" y="2636912"/>
            <a:ext cx="7620000" cy="1143000"/>
          </a:xfrm>
        </p:spPr>
        <p:txBody>
          <a:bodyPr/>
          <a:lstStyle/>
          <a:p>
            <a:pPr algn="ctr"/>
            <a:r>
              <a:rPr lang="lv-LV" dirty="0" err="1"/>
              <a:t>Institutional</a:t>
            </a:r>
            <a:r>
              <a:rPr lang="lv-LV" dirty="0"/>
              <a:t> </a:t>
            </a:r>
            <a:r>
              <a:rPr lang="lv-LV" dirty="0" err="1"/>
              <a:t>cooperation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case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violence</a:t>
            </a:r>
            <a:endParaRPr lang="lv-LV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283968" y="561540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37" y="553145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ttēls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5570250"/>
            <a:ext cx="1157417" cy="770017"/>
          </a:xfrm>
          <a:prstGeom prst="rect">
            <a:avLst/>
          </a:prstGeom>
        </p:spPr>
      </p:pic>
      <p:pic>
        <p:nvPicPr>
          <p:cNvPr id="6" name="Attēls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290573" y="5570250"/>
            <a:ext cx="1805186" cy="839244"/>
          </a:xfrm>
          <a:prstGeom prst="rect">
            <a:avLst/>
          </a:prstGeom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235" y="5371942"/>
            <a:ext cx="1251444" cy="1166632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184607"/>
            <a:ext cx="790489" cy="1541302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23812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898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264" y="3339657"/>
            <a:ext cx="2664296" cy="19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err="1"/>
              <a:t>Who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initiate</a:t>
            </a:r>
            <a:r>
              <a:rPr lang="lv-LV" dirty="0"/>
              <a:t> </a:t>
            </a:r>
            <a:r>
              <a:rPr lang="lv-LV" dirty="0" err="1"/>
              <a:t>an</a:t>
            </a:r>
            <a:r>
              <a:rPr lang="lv-LV" dirty="0"/>
              <a:t> </a:t>
            </a:r>
            <a:r>
              <a:rPr lang="lv-LV" dirty="0" err="1"/>
              <a:t>interinstitutional</a:t>
            </a:r>
            <a:r>
              <a:rPr lang="lv-LV" dirty="0"/>
              <a:t> </a:t>
            </a:r>
            <a:r>
              <a:rPr lang="lv-LV" dirty="0" err="1"/>
              <a:t>meeting</a:t>
            </a:r>
            <a:r>
              <a:rPr lang="lv-LV" dirty="0"/>
              <a:t>?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err="1"/>
              <a:t>Cabinet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Ministers</a:t>
            </a:r>
            <a:r>
              <a:rPr lang="lv-LV" dirty="0"/>
              <a:t> </a:t>
            </a:r>
            <a:r>
              <a:rPr lang="lv-LV" dirty="0" err="1"/>
              <a:t>Regulation</a:t>
            </a:r>
            <a:r>
              <a:rPr lang="lv-LV" dirty="0"/>
              <a:t> No. 545 (12.09.2017.) «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Institutional</a:t>
            </a:r>
            <a:r>
              <a:rPr lang="lv-LV" dirty="0"/>
              <a:t> </a:t>
            </a:r>
            <a:r>
              <a:rPr lang="lv-LV" dirty="0" err="1"/>
              <a:t>Cooperation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Protection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Children’s</a:t>
            </a:r>
            <a:r>
              <a:rPr lang="lv-LV" dirty="0"/>
              <a:t> </a:t>
            </a:r>
            <a:r>
              <a:rPr lang="lv-LV" dirty="0" err="1"/>
              <a:t>Rights</a:t>
            </a:r>
            <a:r>
              <a:rPr lang="lv-LV" dirty="0"/>
              <a:t>»</a:t>
            </a:r>
          </a:p>
          <a:p>
            <a:endParaRPr lang="lv-LV" dirty="0"/>
          </a:p>
          <a:p>
            <a:r>
              <a:rPr lang="lv-LV" dirty="0" err="1"/>
              <a:t>Cooperation</a:t>
            </a:r>
            <a:r>
              <a:rPr lang="lv-LV" dirty="0"/>
              <a:t> </a:t>
            </a:r>
            <a:r>
              <a:rPr lang="lv-LV" dirty="0" err="1"/>
              <a:t>group</a:t>
            </a:r>
            <a:r>
              <a:rPr lang="lv-LV" dirty="0"/>
              <a:t> </a:t>
            </a:r>
            <a:r>
              <a:rPr lang="lv-LV" dirty="0" err="1"/>
              <a:t>is</a:t>
            </a:r>
            <a:r>
              <a:rPr lang="lv-LV" dirty="0"/>
              <a:t> </a:t>
            </a:r>
            <a:r>
              <a:rPr lang="lv-LV" dirty="0" err="1"/>
              <a:t>an</a:t>
            </a:r>
            <a:r>
              <a:rPr lang="lv-LV" dirty="0"/>
              <a:t> </a:t>
            </a:r>
            <a:r>
              <a:rPr lang="lv-LV" dirty="0" err="1"/>
              <a:t>advisory</a:t>
            </a:r>
            <a:r>
              <a:rPr lang="lv-LV" dirty="0"/>
              <a:t> </a:t>
            </a:r>
            <a:r>
              <a:rPr lang="lv-LV" dirty="0" err="1"/>
              <a:t>collegial</a:t>
            </a:r>
            <a:r>
              <a:rPr lang="lv-LV" dirty="0"/>
              <a:t> </a:t>
            </a:r>
            <a:r>
              <a:rPr lang="lv-LV" dirty="0" err="1"/>
              <a:t>body</a:t>
            </a:r>
            <a:r>
              <a:rPr lang="lv-LV" dirty="0"/>
              <a:t> </a:t>
            </a:r>
            <a:r>
              <a:rPr lang="lv-LV" dirty="0" err="1"/>
              <a:t>established</a:t>
            </a:r>
            <a:r>
              <a:rPr lang="lv-LV" dirty="0"/>
              <a:t> </a:t>
            </a:r>
            <a:r>
              <a:rPr lang="lv-LV" dirty="0" err="1"/>
              <a:t>by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municipality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its</a:t>
            </a:r>
            <a:r>
              <a:rPr lang="lv-LV" dirty="0"/>
              <a:t> </a:t>
            </a:r>
            <a:r>
              <a:rPr lang="lv-LV" dirty="0" err="1"/>
              <a:t>operational</a:t>
            </a:r>
            <a:r>
              <a:rPr lang="lv-LV" dirty="0"/>
              <a:t> </a:t>
            </a:r>
            <a:r>
              <a:rPr lang="lv-LV" dirty="0" err="1"/>
              <a:t>territory</a:t>
            </a:r>
            <a:r>
              <a:rPr lang="lv-LV" dirty="0"/>
              <a:t> </a:t>
            </a:r>
            <a:r>
              <a:rPr lang="lv-LV" dirty="0" err="1"/>
              <a:t>is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administrative</a:t>
            </a:r>
            <a:r>
              <a:rPr lang="lv-LV" dirty="0"/>
              <a:t> </a:t>
            </a:r>
            <a:r>
              <a:rPr lang="lv-LV" dirty="0" err="1"/>
              <a:t>territory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city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question</a:t>
            </a:r>
            <a:r>
              <a:rPr lang="lv-LV" dirty="0" smtClean="0"/>
              <a:t>.</a:t>
            </a:r>
            <a:endParaRPr lang="lv-LV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501991" y="5772586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688636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7" y="5727430"/>
            <a:ext cx="1157417" cy="770017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8596" y="5727430"/>
            <a:ext cx="1805186" cy="839244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258" y="5529122"/>
            <a:ext cx="1251444" cy="1166632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71" y="5341787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91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683568" y="188640"/>
            <a:ext cx="7620000" cy="4800600"/>
          </a:xfrm>
        </p:spPr>
        <p:txBody>
          <a:bodyPr/>
          <a:lstStyle/>
          <a:p>
            <a:pPr marL="114300" indent="0" algn="ctr">
              <a:buNone/>
            </a:pPr>
            <a:r>
              <a:rPr lang="lv-LV" sz="3200" b="1" dirty="0" err="1"/>
              <a:t>The</a:t>
            </a:r>
            <a:r>
              <a:rPr lang="lv-LV" sz="3200" b="1" dirty="0"/>
              <a:t> </a:t>
            </a:r>
            <a:r>
              <a:rPr lang="lv-LV" sz="3200" b="1" dirty="0" err="1"/>
              <a:t>cooperation</a:t>
            </a:r>
            <a:r>
              <a:rPr lang="lv-LV" sz="3200" b="1" dirty="0"/>
              <a:t> </a:t>
            </a:r>
            <a:r>
              <a:rPr lang="lv-LV" sz="3200" b="1" dirty="0" err="1"/>
              <a:t>group</a:t>
            </a:r>
            <a:r>
              <a:rPr lang="lv-LV" sz="3200" b="1" dirty="0"/>
              <a:t> </a:t>
            </a:r>
            <a:r>
              <a:rPr lang="lv-LV" sz="3200" b="1" dirty="0" err="1"/>
              <a:t>should</a:t>
            </a:r>
            <a:r>
              <a:rPr lang="lv-LV" sz="3200" b="1" dirty="0"/>
              <a:t> </a:t>
            </a:r>
            <a:r>
              <a:rPr lang="lv-LV" sz="3200" b="1" dirty="0" err="1"/>
              <a:t>include</a:t>
            </a:r>
            <a:r>
              <a:rPr lang="lv-LV" sz="3200" b="1" dirty="0"/>
              <a:t> </a:t>
            </a:r>
            <a:r>
              <a:rPr lang="lv-LV" sz="3200" b="1" dirty="0" err="1"/>
              <a:t>representatives</a:t>
            </a:r>
            <a:r>
              <a:rPr lang="lv-LV" sz="3200" b="1" dirty="0"/>
              <a:t> </a:t>
            </a:r>
            <a:r>
              <a:rPr lang="lv-LV" sz="3200" b="1" dirty="0" err="1"/>
              <a:t>from</a:t>
            </a:r>
            <a:r>
              <a:rPr lang="lv-LV" dirty="0" smtClean="0"/>
              <a:t>:</a:t>
            </a:r>
            <a:endParaRPr lang="lv-LV" dirty="0"/>
          </a:p>
        </p:txBody>
      </p:sp>
      <p:graphicFrame>
        <p:nvGraphicFramePr>
          <p:cNvPr id="4" name="Shēma 3"/>
          <p:cNvGraphicFramePr/>
          <p:nvPr>
            <p:extLst>
              <p:ext uri="{D42A27DB-BD31-4B8C-83A1-F6EECF244321}">
                <p14:modId xmlns:p14="http://schemas.microsoft.com/office/powerpoint/2010/main" val="2179985328"/>
              </p:ext>
            </p:extLst>
          </p:nvPr>
        </p:nvGraphicFramePr>
        <p:xfrm>
          <a:off x="539552" y="1484784"/>
          <a:ext cx="770485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488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isnstūris 4"/>
          <p:cNvSpPr/>
          <p:nvPr/>
        </p:nvSpPr>
        <p:spPr>
          <a:xfrm>
            <a:off x="107504" y="2924944"/>
            <a:ext cx="1872208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Suspicion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sexual</a:t>
            </a:r>
            <a:r>
              <a:rPr lang="lv-LV" dirty="0"/>
              <a:t> </a:t>
            </a:r>
            <a:r>
              <a:rPr lang="lv-LV" dirty="0" err="1"/>
              <a:t>violence</a:t>
            </a:r>
            <a:endParaRPr lang="lv-LV" dirty="0"/>
          </a:p>
        </p:txBody>
      </p:sp>
      <p:sp>
        <p:nvSpPr>
          <p:cNvPr id="6" name="Taisnstūris 5"/>
          <p:cNvSpPr/>
          <p:nvPr/>
        </p:nvSpPr>
        <p:spPr>
          <a:xfrm>
            <a:off x="1043608" y="836712"/>
            <a:ext cx="1440160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Report</a:t>
            </a:r>
            <a:r>
              <a:rPr lang="lv-LV" dirty="0"/>
              <a:t> to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police</a:t>
            </a:r>
            <a:endParaRPr lang="lv-LV" dirty="0"/>
          </a:p>
        </p:txBody>
      </p:sp>
      <p:sp>
        <p:nvSpPr>
          <p:cNvPr id="7" name="Taisnstūris 6"/>
          <p:cNvSpPr/>
          <p:nvPr/>
        </p:nvSpPr>
        <p:spPr>
          <a:xfrm>
            <a:off x="2946884" y="836712"/>
            <a:ext cx="1440160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Police</a:t>
            </a:r>
            <a:r>
              <a:rPr lang="lv-LV" dirty="0"/>
              <a:t> </a:t>
            </a:r>
            <a:r>
              <a:rPr lang="lv-LV" dirty="0" err="1"/>
              <a:t>launches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investigation</a:t>
            </a:r>
            <a:endParaRPr lang="lv-LV" dirty="0"/>
          </a:p>
        </p:txBody>
      </p:sp>
      <p:sp>
        <p:nvSpPr>
          <p:cNvPr id="8" name="Taisnstūris 7"/>
          <p:cNvSpPr/>
          <p:nvPr/>
        </p:nvSpPr>
        <p:spPr>
          <a:xfrm>
            <a:off x="4716016" y="836712"/>
            <a:ext cx="1800200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Police</a:t>
            </a:r>
            <a:r>
              <a:rPr lang="lv-LV" dirty="0"/>
              <a:t> </a:t>
            </a:r>
            <a:r>
              <a:rPr lang="lv-LV" dirty="0" err="1"/>
              <a:t>questions</a:t>
            </a:r>
            <a:r>
              <a:rPr lang="lv-LV" dirty="0"/>
              <a:t> a </a:t>
            </a:r>
            <a:r>
              <a:rPr lang="lv-LV" dirty="0" err="1"/>
              <a:t>child</a:t>
            </a:r>
            <a:endParaRPr lang="lv-LV" dirty="0"/>
          </a:p>
        </p:txBody>
      </p:sp>
      <p:sp>
        <p:nvSpPr>
          <p:cNvPr id="9" name="Taisnstūris 8"/>
          <p:cNvSpPr/>
          <p:nvPr/>
        </p:nvSpPr>
        <p:spPr>
          <a:xfrm>
            <a:off x="6660232" y="836712"/>
            <a:ext cx="1440160" cy="8640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Court</a:t>
            </a:r>
            <a:endParaRPr lang="lv-LV" dirty="0"/>
          </a:p>
        </p:txBody>
      </p:sp>
      <p:sp>
        <p:nvSpPr>
          <p:cNvPr id="11" name="Kreisā figūriekava 10"/>
          <p:cNvSpPr/>
          <p:nvPr/>
        </p:nvSpPr>
        <p:spPr>
          <a:xfrm rot="5400000">
            <a:off x="4240992" y="-2817694"/>
            <a:ext cx="396044" cy="6696744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TextBox 11"/>
          <p:cNvSpPr txBox="1"/>
          <p:nvPr/>
        </p:nvSpPr>
        <p:spPr>
          <a:xfrm>
            <a:off x="4067944" y="47359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err="1"/>
              <a:t>time</a:t>
            </a:r>
            <a:endParaRPr lang="lv-LV" dirty="0"/>
          </a:p>
        </p:txBody>
      </p:sp>
      <p:sp>
        <p:nvSpPr>
          <p:cNvPr id="13" name="Taisnstūris 12"/>
          <p:cNvSpPr/>
          <p:nvPr/>
        </p:nvSpPr>
        <p:spPr>
          <a:xfrm>
            <a:off x="683568" y="4653136"/>
            <a:ext cx="2263315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Information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Social</a:t>
            </a:r>
            <a:r>
              <a:rPr lang="lv-LV" dirty="0"/>
              <a:t> </a:t>
            </a:r>
            <a:r>
              <a:rPr lang="lv-LV" dirty="0" err="1"/>
              <a:t>Service</a:t>
            </a:r>
            <a:r>
              <a:rPr lang="lv-LV" dirty="0"/>
              <a:t>/ </a:t>
            </a:r>
            <a:r>
              <a:rPr lang="lv-LV" dirty="0" err="1"/>
              <a:t>Orphan’s</a:t>
            </a:r>
            <a:r>
              <a:rPr lang="lv-LV" dirty="0"/>
              <a:t> </a:t>
            </a:r>
            <a:r>
              <a:rPr lang="lv-LV" dirty="0" err="1"/>
              <a:t>Court</a:t>
            </a:r>
            <a:endParaRPr lang="lv-LV" dirty="0"/>
          </a:p>
        </p:txBody>
      </p:sp>
      <p:sp>
        <p:nvSpPr>
          <p:cNvPr id="14" name="Taisnstūris 13"/>
          <p:cNvSpPr/>
          <p:nvPr/>
        </p:nvSpPr>
        <p:spPr>
          <a:xfrm>
            <a:off x="3275856" y="4661908"/>
            <a:ext cx="1440160" cy="864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is</a:t>
            </a:r>
            <a:r>
              <a:rPr lang="lv-LV" dirty="0"/>
              <a:t> </a:t>
            </a:r>
            <a:r>
              <a:rPr lang="lv-LV" dirty="0" err="1"/>
              <a:t>sent</a:t>
            </a:r>
            <a:r>
              <a:rPr lang="lv-LV" dirty="0"/>
              <a:t> to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investigation</a:t>
            </a:r>
            <a:endParaRPr lang="lv-LV" dirty="0"/>
          </a:p>
        </p:txBody>
      </p:sp>
      <p:sp>
        <p:nvSpPr>
          <p:cNvPr id="15" name="Taisnstūris 14"/>
          <p:cNvSpPr/>
          <p:nvPr/>
        </p:nvSpPr>
        <p:spPr>
          <a:xfrm>
            <a:off x="5007397" y="4661908"/>
            <a:ext cx="1528240" cy="12153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Psychologist’s</a:t>
            </a:r>
            <a:r>
              <a:rPr lang="lv-LV" dirty="0"/>
              <a:t> </a:t>
            </a:r>
            <a:r>
              <a:rPr lang="lv-LV" dirty="0" err="1"/>
              <a:t>opinion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results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investigation</a:t>
            </a:r>
            <a:endParaRPr lang="lv-LV" dirty="0"/>
          </a:p>
        </p:txBody>
      </p:sp>
      <p:sp>
        <p:nvSpPr>
          <p:cNvPr id="16" name="Taisnstūris 15"/>
          <p:cNvSpPr/>
          <p:nvPr/>
        </p:nvSpPr>
        <p:spPr>
          <a:xfrm>
            <a:off x="6655728" y="4805536"/>
            <a:ext cx="2263315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Information</a:t>
            </a:r>
            <a:r>
              <a:rPr lang="lv-LV" dirty="0"/>
              <a:t> </a:t>
            </a:r>
            <a:r>
              <a:rPr lang="lv-LV" dirty="0" err="1"/>
              <a:t>in</a:t>
            </a:r>
            <a:r>
              <a:rPr lang="lv-LV" dirty="0"/>
              <a:t> </a:t>
            </a:r>
            <a:r>
              <a:rPr lang="lv-LV" dirty="0" err="1"/>
              <a:t>Social</a:t>
            </a:r>
            <a:r>
              <a:rPr lang="lv-LV" dirty="0"/>
              <a:t> </a:t>
            </a:r>
            <a:r>
              <a:rPr lang="lv-LV" dirty="0" err="1"/>
              <a:t>Service</a:t>
            </a:r>
            <a:r>
              <a:rPr lang="lv-LV" dirty="0"/>
              <a:t>/ </a:t>
            </a:r>
            <a:r>
              <a:rPr lang="lv-LV" dirty="0" err="1"/>
              <a:t>Orphan’s</a:t>
            </a:r>
            <a:r>
              <a:rPr lang="lv-LV" dirty="0"/>
              <a:t> </a:t>
            </a:r>
            <a:r>
              <a:rPr lang="lv-LV" dirty="0" err="1"/>
              <a:t>Court</a:t>
            </a:r>
            <a:endParaRPr lang="lv-LV" dirty="0"/>
          </a:p>
        </p:txBody>
      </p:sp>
      <p:sp>
        <p:nvSpPr>
          <p:cNvPr id="17" name="Taisnstūris 16"/>
          <p:cNvSpPr/>
          <p:nvPr/>
        </p:nvSpPr>
        <p:spPr>
          <a:xfrm>
            <a:off x="6807186" y="2780928"/>
            <a:ext cx="2263315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recieves</a:t>
            </a:r>
            <a:r>
              <a:rPr lang="lv-LV" dirty="0"/>
              <a:t> </a:t>
            </a:r>
            <a:r>
              <a:rPr lang="lv-LV" dirty="0" err="1"/>
              <a:t>rehabilitation</a:t>
            </a:r>
            <a:r>
              <a:rPr lang="lv-LV" dirty="0"/>
              <a:t> </a:t>
            </a:r>
            <a:r>
              <a:rPr lang="lv-LV" dirty="0" err="1"/>
              <a:t>services</a:t>
            </a:r>
            <a:endParaRPr lang="lv-LV" dirty="0"/>
          </a:p>
        </p:txBody>
      </p:sp>
      <p:sp>
        <p:nvSpPr>
          <p:cNvPr id="20" name="TextBox 19"/>
          <p:cNvSpPr txBox="1"/>
          <p:nvPr/>
        </p:nvSpPr>
        <p:spPr>
          <a:xfrm>
            <a:off x="4788024" y="627540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err="1"/>
              <a:t>time</a:t>
            </a:r>
            <a:endParaRPr lang="lv-LV" dirty="0"/>
          </a:p>
        </p:txBody>
      </p:sp>
      <p:cxnSp>
        <p:nvCxnSpPr>
          <p:cNvPr id="19" name="Taisns bultveida savienotājs 18"/>
          <p:cNvCxnSpPr/>
          <p:nvPr/>
        </p:nvCxnSpPr>
        <p:spPr>
          <a:xfrm flipV="1">
            <a:off x="683568" y="1916832"/>
            <a:ext cx="360040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Taisns bultveida savienotājs 22"/>
          <p:cNvCxnSpPr/>
          <p:nvPr/>
        </p:nvCxnSpPr>
        <p:spPr>
          <a:xfrm>
            <a:off x="1090642" y="4077072"/>
            <a:ext cx="36004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Taisns bultveida savienotājs 25"/>
          <p:cNvCxnSpPr/>
          <p:nvPr/>
        </p:nvCxnSpPr>
        <p:spPr>
          <a:xfrm>
            <a:off x="1979712" y="1751589"/>
            <a:ext cx="342038" cy="29015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Taisns bultveida savienotājs 28"/>
          <p:cNvCxnSpPr/>
          <p:nvPr/>
        </p:nvCxnSpPr>
        <p:spPr>
          <a:xfrm>
            <a:off x="2527290" y="121696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Taisns bultveida savienotājs 30"/>
          <p:cNvCxnSpPr/>
          <p:nvPr/>
        </p:nvCxnSpPr>
        <p:spPr>
          <a:xfrm>
            <a:off x="4355976" y="1268760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Taisns bultveida savienotājs 31"/>
          <p:cNvCxnSpPr/>
          <p:nvPr/>
        </p:nvCxnSpPr>
        <p:spPr>
          <a:xfrm>
            <a:off x="6599457" y="126652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Taisns bultveida savienotājs 32"/>
          <p:cNvCxnSpPr/>
          <p:nvPr/>
        </p:nvCxnSpPr>
        <p:spPr>
          <a:xfrm>
            <a:off x="2946884" y="5093956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Taisns bultveida savienotājs 33"/>
          <p:cNvCxnSpPr/>
          <p:nvPr/>
        </p:nvCxnSpPr>
        <p:spPr>
          <a:xfrm>
            <a:off x="4680012" y="5069097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Taisns bultveida savienotājs 34"/>
          <p:cNvCxnSpPr/>
          <p:nvPr/>
        </p:nvCxnSpPr>
        <p:spPr>
          <a:xfrm>
            <a:off x="6375138" y="523758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Taisns bultveida savienotājs 35"/>
          <p:cNvCxnSpPr/>
          <p:nvPr/>
        </p:nvCxnSpPr>
        <p:spPr>
          <a:xfrm flipV="1">
            <a:off x="7290301" y="4077072"/>
            <a:ext cx="306035" cy="6840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Taisns bultveida savienotājs 38"/>
          <p:cNvCxnSpPr/>
          <p:nvPr/>
        </p:nvCxnSpPr>
        <p:spPr>
          <a:xfrm flipH="1" flipV="1">
            <a:off x="4355976" y="1772816"/>
            <a:ext cx="2603522" cy="28890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Taisns bultveida savienotājs 42"/>
          <p:cNvCxnSpPr/>
          <p:nvPr/>
        </p:nvCxnSpPr>
        <p:spPr>
          <a:xfrm flipV="1">
            <a:off x="2887330" y="1751589"/>
            <a:ext cx="300964" cy="28295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Kreisā figūriekava 47"/>
          <p:cNvSpPr/>
          <p:nvPr/>
        </p:nvSpPr>
        <p:spPr>
          <a:xfrm rot="16200000">
            <a:off x="5593144" y="3768161"/>
            <a:ext cx="221027" cy="4793468"/>
          </a:xfrm>
          <a:prstGeom prst="leftBrace">
            <a:avLst>
              <a:gd name="adj1" fmla="val 8333"/>
              <a:gd name="adj2" fmla="val 48758"/>
            </a:avLst>
          </a:pr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9662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72" y="1008740"/>
            <a:ext cx="2412851" cy="178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409190" y="404664"/>
            <a:ext cx="6025480" cy="1143000"/>
          </a:xfrm>
        </p:spPr>
        <p:txBody>
          <a:bodyPr/>
          <a:lstStyle/>
          <a:p>
            <a:pPr algn="ctr"/>
            <a:r>
              <a:rPr lang="lv-LV" sz="3600" dirty="0" err="1"/>
              <a:t>Booklet</a:t>
            </a:r>
            <a:r>
              <a:rPr lang="lv-LV" sz="3600" dirty="0"/>
              <a:t> «Step </a:t>
            </a:r>
            <a:r>
              <a:rPr lang="lv-LV" sz="3600" dirty="0" err="1"/>
              <a:t>by</a:t>
            </a:r>
            <a:r>
              <a:rPr lang="lv-LV" sz="3600" dirty="0"/>
              <a:t> step: </a:t>
            </a:r>
            <a:r>
              <a:rPr lang="lv-LV" sz="3600" dirty="0" err="1"/>
              <a:t>Interrogation</a:t>
            </a:r>
            <a:r>
              <a:rPr lang="lv-LV" sz="3600" dirty="0"/>
              <a:t> </a:t>
            </a:r>
            <a:r>
              <a:rPr lang="lv-LV" sz="3600" dirty="0" err="1"/>
              <a:t>of</a:t>
            </a:r>
            <a:r>
              <a:rPr lang="lv-LV" sz="3600" dirty="0"/>
              <a:t> a </a:t>
            </a:r>
            <a:r>
              <a:rPr lang="lv-LV" sz="3600" dirty="0" err="1"/>
              <a:t>child</a:t>
            </a:r>
            <a:r>
              <a:rPr lang="lv-LV" sz="3600" dirty="0"/>
              <a:t> </a:t>
            </a:r>
            <a:r>
              <a:rPr lang="lv-LV" sz="3600" dirty="0" err="1"/>
              <a:t>involved</a:t>
            </a:r>
            <a:r>
              <a:rPr lang="lv-LV" sz="3600" dirty="0"/>
              <a:t> </a:t>
            </a:r>
            <a:r>
              <a:rPr lang="lv-LV" sz="3600" dirty="0" err="1"/>
              <a:t>in</a:t>
            </a:r>
            <a:r>
              <a:rPr lang="lv-LV" sz="3600" dirty="0"/>
              <a:t> </a:t>
            </a:r>
            <a:r>
              <a:rPr lang="lv-LV" sz="3600" dirty="0" err="1"/>
              <a:t>Criminal</a:t>
            </a:r>
            <a:r>
              <a:rPr lang="lv-LV" sz="3600" dirty="0"/>
              <a:t> </a:t>
            </a:r>
            <a:r>
              <a:rPr lang="lv-LV" sz="3600" dirty="0" err="1"/>
              <a:t>Procedure</a:t>
            </a:r>
            <a:r>
              <a:rPr lang="lv-LV" sz="3600" dirty="0"/>
              <a:t>»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65563" y="2982614"/>
            <a:ext cx="7620000" cy="4800600"/>
          </a:xfrm>
        </p:spPr>
        <p:txBody>
          <a:bodyPr/>
          <a:lstStyle/>
          <a:p>
            <a:pPr marL="114300" indent="0" algn="ctr">
              <a:buNone/>
            </a:pP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guidelines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interrogation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</a:t>
            </a:r>
            <a:r>
              <a:rPr lang="lv-LV" dirty="0" err="1"/>
              <a:t>victims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witnesses</a:t>
            </a:r>
            <a:r>
              <a:rPr lang="lv-LV" dirty="0"/>
              <a:t> </a:t>
            </a:r>
            <a:r>
              <a:rPr lang="lv-LV" dirty="0" err="1"/>
              <a:t>were</a:t>
            </a:r>
            <a:r>
              <a:rPr lang="lv-LV" dirty="0"/>
              <a:t> </a:t>
            </a:r>
            <a:r>
              <a:rPr lang="lv-LV" dirty="0" err="1"/>
              <a:t>developed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basis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Investigative</a:t>
            </a:r>
            <a:r>
              <a:rPr lang="lv-LV" dirty="0"/>
              <a:t> </a:t>
            </a:r>
            <a:r>
              <a:rPr lang="lv-LV" dirty="0" err="1"/>
              <a:t>Interview</a:t>
            </a:r>
            <a:r>
              <a:rPr lang="lv-LV" dirty="0"/>
              <a:t> </a:t>
            </a:r>
            <a:r>
              <a:rPr lang="lv-LV" dirty="0" err="1"/>
              <a:t>Protocol</a:t>
            </a:r>
            <a:r>
              <a:rPr lang="lv-LV" dirty="0"/>
              <a:t> </a:t>
            </a:r>
            <a:r>
              <a:rPr lang="lv-LV" dirty="0" err="1"/>
              <a:t>made</a:t>
            </a:r>
            <a:r>
              <a:rPr lang="lv-LV" dirty="0"/>
              <a:t> </a:t>
            </a:r>
            <a:r>
              <a:rPr lang="lv-LV" dirty="0" err="1"/>
              <a:t>by</a:t>
            </a:r>
            <a:r>
              <a:rPr lang="lv-LV" dirty="0"/>
              <a:t> USA National </a:t>
            </a:r>
            <a:r>
              <a:rPr lang="lv-LV" dirty="0" err="1"/>
              <a:t>Institute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Child</a:t>
            </a:r>
            <a:r>
              <a:rPr lang="lv-LV" dirty="0"/>
              <a:t> Health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Human</a:t>
            </a:r>
            <a:r>
              <a:rPr lang="lv-LV" dirty="0"/>
              <a:t> </a:t>
            </a:r>
            <a:r>
              <a:rPr lang="lv-LV" dirty="0" err="1"/>
              <a:t>Development</a:t>
            </a:r>
            <a:r>
              <a:rPr lang="lv-LV" dirty="0" smtClean="0"/>
              <a:t>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95" b="25125"/>
          <a:stretch/>
        </p:blipFill>
        <p:spPr bwMode="auto">
          <a:xfrm>
            <a:off x="4499992" y="5813713"/>
            <a:ext cx="1368152" cy="67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161" y="5729763"/>
            <a:ext cx="916831" cy="916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ttēls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768557"/>
            <a:ext cx="1157417" cy="770017"/>
          </a:xfrm>
          <a:prstGeom prst="rect">
            <a:avLst/>
          </a:prstGeom>
        </p:spPr>
      </p:pic>
      <p:pic>
        <p:nvPicPr>
          <p:cNvPr id="8" name="Attēls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3" b="29736"/>
          <a:stretch/>
        </p:blipFill>
        <p:spPr>
          <a:xfrm>
            <a:off x="1506597" y="5768557"/>
            <a:ext cx="1805186" cy="839244"/>
          </a:xfrm>
          <a:prstGeom prst="rect">
            <a:avLst/>
          </a:prstGeom>
        </p:spPr>
      </p:pic>
      <p:pic>
        <p:nvPicPr>
          <p:cNvPr id="9" name="Attēls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259" y="5570249"/>
            <a:ext cx="1251444" cy="1166632"/>
          </a:xfrm>
          <a:prstGeom prst="rect">
            <a:avLst/>
          </a:prstGeom>
        </p:spPr>
      </p:pic>
      <p:pic>
        <p:nvPicPr>
          <p:cNvPr id="10" name="Attēls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382914"/>
            <a:ext cx="790489" cy="154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31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eskaņots">
  <a:themeElements>
    <a:clrScheme name="Pieskaņots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estād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eskaņots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368</TotalTime>
  <Words>816</Words>
  <Application>Microsoft Office PowerPoint</Application>
  <PresentationFormat>Slaidrāde ekrānā (4:3)</PresentationFormat>
  <Paragraphs>90</Paragraphs>
  <Slides>22</Slides>
  <Notes>0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22</vt:i4>
      </vt:variant>
    </vt:vector>
  </HeadingPairs>
  <TitlesOfParts>
    <vt:vector size="23" baseType="lpstr">
      <vt:lpstr>Pieskaņots</vt:lpstr>
      <vt:lpstr>Good examples of precaution methods of child sexual abuse  in Latvia</vt:lpstr>
      <vt:lpstr>PowerPoint prezentācija</vt:lpstr>
      <vt:lpstr>The definitions of violence against children in Latvian legislation - the Law on the Protection of Children's Rights and the Criminal Law </vt:lpstr>
      <vt:lpstr>The definitions of violence against children in Latvian legislation - the Law on the Protection of Children's Rights and the Criminal Law </vt:lpstr>
      <vt:lpstr>Institutional cooperation in case of sexual violence</vt:lpstr>
      <vt:lpstr>Who can initiate an interinstitutional meeting?</vt:lpstr>
      <vt:lpstr>PowerPoint prezentācija</vt:lpstr>
      <vt:lpstr>PowerPoint prezentācija</vt:lpstr>
      <vt:lpstr>Booklet «Step by step: Interrogation of a child involved in Criminal Procedure»</vt:lpstr>
      <vt:lpstr>Age-appropriate questions during interrogation.</vt:lpstr>
      <vt:lpstr>         Center «Dardedze»</vt:lpstr>
      <vt:lpstr>«Dzimba safety program»</vt:lpstr>
      <vt:lpstr>Types of sexual abuse</vt:lpstr>
      <vt:lpstr>Educating children on how to avoid sexual abuse</vt:lpstr>
      <vt:lpstr>How to protect a child from sexual abuse?</vt:lpstr>
      <vt:lpstr>How to protect a child from sexual abuse?</vt:lpstr>
      <vt:lpstr>How to protect a child from sexual abuse?</vt:lpstr>
      <vt:lpstr>How to protect a child from sexual abuse?</vt:lpstr>
      <vt:lpstr>Activity «Touches meant for the whole world»</vt:lpstr>
      <vt:lpstr>PowerPoint prezentācija</vt:lpstr>
      <vt:lpstr>Questions?</vt:lpstr>
      <vt:lpstr>Thank you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Good examples of precaution methods of child sexual abuse  by Latvia</dc:title>
  <dc:creator>Skolotājs</dc:creator>
  <cp:lastModifiedBy>Skolotājs</cp:lastModifiedBy>
  <cp:revision>48</cp:revision>
  <dcterms:created xsi:type="dcterms:W3CDTF">2019-06-13T18:33:39Z</dcterms:created>
  <dcterms:modified xsi:type="dcterms:W3CDTF">2019-06-15T17:06:01Z</dcterms:modified>
</cp:coreProperties>
</file>