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27"/>
  </p:notesMasterIdLst>
  <p:sldIdLst>
    <p:sldId id="259" r:id="rId2"/>
    <p:sldId id="256" r:id="rId3"/>
    <p:sldId id="343" r:id="rId4"/>
    <p:sldId id="344" r:id="rId5"/>
    <p:sldId id="345" r:id="rId6"/>
    <p:sldId id="346" r:id="rId7"/>
    <p:sldId id="347" r:id="rId8"/>
    <p:sldId id="260" r:id="rId9"/>
    <p:sldId id="258" r:id="rId10"/>
    <p:sldId id="262" r:id="rId11"/>
    <p:sldId id="263" r:id="rId12"/>
    <p:sldId id="261" r:id="rId13"/>
    <p:sldId id="272" r:id="rId14"/>
    <p:sldId id="273" r:id="rId15"/>
    <p:sldId id="274" r:id="rId16"/>
    <p:sldId id="304" r:id="rId17"/>
    <p:sldId id="305" r:id="rId18"/>
    <p:sldId id="306" r:id="rId19"/>
    <p:sldId id="307" r:id="rId20"/>
    <p:sldId id="308" r:id="rId21"/>
    <p:sldId id="309" r:id="rId22"/>
    <p:sldId id="310" r:id="rId23"/>
    <p:sldId id="311" r:id="rId24"/>
    <p:sldId id="317" r:id="rId25"/>
    <p:sldId id="348"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5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B6905A-E79E-4996-B049-36889D717F4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C137E44D-BCF8-40D3-A17A-6A17CBF5977B}">
      <dgm:prSet/>
      <dgm:spPr/>
      <dgm:t>
        <a:bodyPr/>
        <a:lstStyle/>
        <a:p>
          <a:pPr rtl="0"/>
          <a:r>
            <a:rPr lang="en-US" dirty="0" smtClean="0"/>
            <a:t>United Nations Declaration Of Children's Rights</a:t>
          </a:r>
          <a:r>
            <a:rPr lang="tr-TR" dirty="0" smtClean="0"/>
            <a:t> (1928, Atatürk)</a:t>
          </a:r>
          <a:endParaRPr lang="tr-TR" dirty="0"/>
        </a:p>
      </dgm:t>
    </dgm:pt>
    <dgm:pt modelId="{5D7FBC9E-1879-4878-8C10-72E7D0A73BC0}" type="parTrans" cxnId="{86D1B256-E1EB-4C1E-91BD-53F7E32FE83E}">
      <dgm:prSet/>
      <dgm:spPr/>
      <dgm:t>
        <a:bodyPr/>
        <a:lstStyle/>
        <a:p>
          <a:endParaRPr lang="tr-TR"/>
        </a:p>
      </dgm:t>
    </dgm:pt>
    <dgm:pt modelId="{3FA5198C-0CDE-498C-8AF0-BEB1503C08E5}" type="sibTrans" cxnId="{86D1B256-E1EB-4C1E-91BD-53F7E32FE83E}">
      <dgm:prSet/>
      <dgm:spPr/>
      <dgm:t>
        <a:bodyPr/>
        <a:lstStyle/>
        <a:p>
          <a:endParaRPr lang="tr-TR"/>
        </a:p>
      </dgm:t>
    </dgm:pt>
    <dgm:pt modelId="{ED050A9C-7A91-4A5D-AE15-281E50E370A7}">
      <dgm:prSet/>
      <dgm:spPr/>
      <dgm:t>
        <a:bodyPr/>
        <a:lstStyle/>
        <a:p>
          <a:pPr rtl="0"/>
          <a:r>
            <a:rPr lang="en-US" dirty="0" smtClean="0"/>
            <a:t>United Nations Declaration Of Children's Rights</a:t>
          </a:r>
          <a:r>
            <a:rPr lang="tr-TR" dirty="0" smtClean="0"/>
            <a:t>(20 November1959)</a:t>
          </a:r>
          <a:r>
            <a:rPr lang="tr-TR" dirty="0" err="1" smtClean="0"/>
            <a:t>andchild</a:t>
          </a:r>
          <a:r>
            <a:rPr lang="tr-TR" dirty="0" smtClean="0"/>
            <a:t> </a:t>
          </a:r>
          <a:r>
            <a:rPr lang="tr-TR" dirty="0" err="1" smtClean="0"/>
            <a:t>Rights</a:t>
          </a:r>
          <a:r>
            <a:rPr lang="tr-TR" dirty="0" smtClean="0"/>
            <a:t> </a:t>
          </a:r>
          <a:r>
            <a:rPr lang="tr-TR" dirty="0" err="1" smtClean="0"/>
            <a:t>Agreement</a:t>
          </a:r>
          <a:r>
            <a:rPr lang="tr-TR" dirty="0" smtClean="0"/>
            <a:t> (9 </a:t>
          </a:r>
          <a:r>
            <a:rPr lang="tr-TR" dirty="0" err="1" smtClean="0"/>
            <a:t>December</a:t>
          </a:r>
          <a:r>
            <a:rPr lang="tr-TR" dirty="0" smtClean="0"/>
            <a:t> 1994,Turkey)</a:t>
          </a:r>
          <a:endParaRPr lang="tr-TR" dirty="0"/>
        </a:p>
      </dgm:t>
    </dgm:pt>
    <dgm:pt modelId="{9C475683-1BF4-4777-9AB2-DA4A42EE88A0}" type="parTrans" cxnId="{D54EB669-8179-46CE-80C5-24FB96EC8FB5}">
      <dgm:prSet/>
      <dgm:spPr/>
      <dgm:t>
        <a:bodyPr/>
        <a:lstStyle/>
        <a:p>
          <a:endParaRPr lang="tr-TR"/>
        </a:p>
      </dgm:t>
    </dgm:pt>
    <dgm:pt modelId="{BA0DEE6D-6CC7-494C-B6D5-D8079636AA6F}" type="sibTrans" cxnId="{D54EB669-8179-46CE-80C5-24FB96EC8FB5}">
      <dgm:prSet/>
      <dgm:spPr/>
      <dgm:t>
        <a:bodyPr/>
        <a:lstStyle/>
        <a:p>
          <a:endParaRPr lang="tr-TR"/>
        </a:p>
      </dgm:t>
    </dgm:pt>
    <dgm:pt modelId="{5534C61F-BE0C-46EE-BCC9-5ACA5408E7D2}">
      <dgm:prSet/>
      <dgm:spPr/>
      <dgm:t>
        <a:bodyPr/>
        <a:lstStyle/>
        <a:p>
          <a:pPr rtl="0"/>
          <a:r>
            <a:rPr lang="tr-TR" dirty="0" err="1" smtClean="0"/>
            <a:t>Sale</a:t>
          </a:r>
          <a:r>
            <a:rPr lang="tr-TR" dirty="0" smtClean="0"/>
            <a:t> Of </a:t>
          </a:r>
          <a:r>
            <a:rPr lang="tr-TR" dirty="0" err="1" smtClean="0"/>
            <a:t>Children</a:t>
          </a:r>
          <a:r>
            <a:rPr lang="tr-TR" dirty="0" smtClean="0"/>
            <a:t>, </a:t>
          </a:r>
          <a:r>
            <a:rPr lang="tr-TR" b="0" i="0" dirty="0" smtClean="0"/>
            <a:t>Child </a:t>
          </a:r>
          <a:r>
            <a:rPr lang="tr-TR" b="0" i="0" dirty="0" err="1" smtClean="0"/>
            <a:t>Prostitution</a:t>
          </a:r>
          <a:r>
            <a:rPr lang="tr-TR" b="0" i="0" dirty="0" smtClean="0"/>
            <a:t> </a:t>
          </a:r>
          <a:r>
            <a:rPr lang="tr-TR" b="0" i="0" dirty="0" err="1" smtClean="0"/>
            <a:t>And</a:t>
          </a:r>
          <a:r>
            <a:rPr lang="tr-TR" b="0" i="0" dirty="0" smtClean="0"/>
            <a:t> </a:t>
          </a:r>
          <a:r>
            <a:rPr lang="en-US" dirty="0" smtClean="0"/>
            <a:t>Discretionary Protocol On Child Pornography</a:t>
          </a:r>
          <a:r>
            <a:rPr lang="tr-TR" dirty="0" smtClean="0"/>
            <a:t> (</a:t>
          </a:r>
          <a:r>
            <a:rPr lang="tr-TR" dirty="0" err="1" smtClean="0"/>
            <a:t>Additional</a:t>
          </a:r>
          <a:r>
            <a:rPr lang="tr-TR" dirty="0" smtClean="0"/>
            <a:t> </a:t>
          </a:r>
          <a:r>
            <a:rPr lang="tr-TR" dirty="0" err="1" smtClean="0"/>
            <a:t>To</a:t>
          </a:r>
          <a:r>
            <a:rPr lang="tr-TR" dirty="0" smtClean="0"/>
            <a:t> UNCRC 2002 </a:t>
          </a:r>
          <a:r>
            <a:rPr lang="tr-TR" dirty="0" err="1" smtClean="0"/>
            <a:t>Turkey</a:t>
          </a:r>
          <a:r>
            <a:rPr lang="tr-TR" dirty="0" smtClean="0"/>
            <a:t>)</a:t>
          </a:r>
          <a:endParaRPr lang="tr-TR" dirty="0"/>
        </a:p>
      </dgm:t>
    </dgm:pt>
    <dgm:pt modelId="{EDABFB22-8DD9-4228-BBAD-6A62D249EC96}" type="parTrans" cxnId="{2BCC0DBA-7D7C-43D0-826E-6190D6FE5D67}">
      <dgm:prSet/>
      <dgm:spPr/>
      <dgm:t>
        <a:bodyPr/>
        <a:lstStyle/>
        <a:p>
          <a:endParaRPr lang="tr-TR"/>
        </a:p>
      </dgm:t>
    </dgm:pt>
    <dgm:pt modelId="{BC8EEBEE-3AC7-4D86-B28C-C44F2E6E9D8E}" type="sibTrans" cxnId="{2BCC0DBA-7D7C-43D0-826E-6190D6FE5D67}">
      <dgm:prSet/>
      <dgm:spPr/>
      <dgm:t>
        <a:bodyPr/>
        <a:lstStyle/>
        <a:p>
          <a:endParaRPr lang="tr-TR"/>
        </a:p>
      </dgm:t>
    </dgm:pt>
    <dgm:pt modelId="{1A076BDB-7E05-48DB-AA53-6E9A4F0F8309}">
      <dgm:prSet/>
      <dgm:spPr/>
      <dgm:t>
        <a:bodyPr/>
        <a:lstStyle/>
        <a:p>
          <a:pPr rtl="0"/>
          <a:r>
            <a:rPr lang="tr-TR" b="0" i="0" dirty="0" smtClean="0"/>
            <a:t>E</a:t>
          </a:r>
          <a:r>
            <a:rPr lang="en-US" b="0" i="0" dirty="0" err="1" smtClean="0"/>
            <a:t>uropean</a:t>
          </a:r>
          <a:r>
            <a:rPr lang="en-US" b="0" i="0" dirty="0" smtClean="0"/>
            <a:t> </a:t>
          </a:r>
          <a:r>
            <a:rPr lang="tr-TR" b="0" i="0" dirty="0" smtClean="0"/>
            <a:t>C</a:t>
          </a:r>
          <a:r>
            <a:rPr lang="en-US" b="0" i="0" dirty="0" err="1" smtClean="0"/>
            <a:t>ouncil</a:t>
          </a:r>
          <a:r>
            <a:rPr lang="en-US" b="0" i="0" dirty="0" smtClean="0"/>
            <a:t> On The Protection</a:t>
          </a:r>
          <a:r>
            <a:rPr lang="tr-TR" b="0" i="0" dirty="0" smtClean="0"/>
            <a:t> </a:t>
          </a:r>
          <a:r>
            <a:rPr lang="tr-TR" b="0" i="0" dirty="0" err="1" smtClean="0"/>
            <a:t>Contract</a:t>
          </a:r>
          <a:r>
            <a:rPr lang="en-US" b="0" i="0" dirty="0" smtClean="0"/>
            <a:t> Of Children Against Sexual Abuse</a:t>
          </a:r>
          <a:r>
            <a:rPr lang="tr-TR" dirty="0" smtClean="0"/>
            <a:t> (</a:t>
          </a:r>
          <a:r>
            <a:rPr lang="tr-TR" dirty="0" err="1" smtClean="0"/>
            <a:t>Lanzarote</a:t>
          </a:r>
          <a:r>
            <a:rPr lang="tr-TR" dirty="0" smtClean="0"/>
            <a:t> </a:t>
          </a:r>
          <a:r>
            <a:rPr lang="tr-TR" dirty="0" err="1" smtClean="0"/>
            <a:t>Contract</a:t>
          </a:r>
          <a:r>
            <a:rPr lang="tr-TR" dirty="0" smtClean="0"/>
            <a:t>)* (</a:t>
          </a:r>
          <a:r>
            <a:rPr lang="tr-TR" dirty="0" err="1" smtClean="0"/>
            <a:t>Turkey</a:t>
          </a:r>
          <a:r>
            <a:rPr lang="tr-TR" dirty="0" smtClean="0"/>
            <a:t> </a:t>
          </a:r>
          <a:r>
            <a:rPr lang="tr-TR" dirty="0" err="1" smtClean="0"/>
            <a:t>Signed</a:t>
          </a:r>
          <a:r>
            <a:rPr lang="tr-TR" dirty="0" smtClean="0"/>
            <a:t> İn 2007and </a:t>
          </a:r>
          <a:r>
            <a:rPr lang="en-US" dirty="0" smtClean="0"/>
            <a:t>Entered Into Force In 2012</a:t>
          </a:r>
          <a:r>
            <a:rPr lang="tr-TR" dirty="0" smtClean="0"/>
            <a:t> )</a:t>
          </a:r>
          <a:endParaRPr lang="tr-TR" dirty="0"/>
        </a:p>
      </dgm:t>
    </dgm:pt>
    <dgm:pt modelId="{AED79E98-499F-4D56-8011-3EE777105A31}" type="parTrans" cxnId="{696FE440-548E-4336-9F99-8F342CAD8768}">
      <dgm:prSet/>
      <dgm:spPr/>
      <dgm:t>
        <a:bodyPr/>
        <a:lstStyle/>
        <a:p>
          <a:endParaRPr lang="tr-TR"/>
        </a:p>
      </dgm:t>
    </dgm:pt>
    <dgm:pt modelId="{5410B83B-E44C-4A78-958C-400BFEF46EB0}" type="sibTrans" cxnId="{696FE440-548E-4336-9F99-8F342CAD8768}">
      <dgm:prSet/>
      <dgm:spPr/>
      <dgm:t>
        <a:bodyPr/>
        <a:lstStyle/>
        <a:p>
          <a:endParaRPr lang="tr-TR"/>
        </a:p>
      </dgm:t>
    </dgm:pt>
    <dgm:pt modelId="{9B3859AD-25D1-45C0-B20B-474730368F2E}">
      <dgm:prSet/>
      <dgm:spPr/>
      <dgm:t>
        <a:bodyPr/>
        <a:lstStyle/>
        <a:p>
          <a:pPr rtl="0"/>
          <a:r>
            <a:rPr lang="en-US" b="0" i="0" dirty="0" smtClean="0"/>
            <a:t>Contract Of Crimes Committed In A Virtual Environment</a:t>
          </a:r>
          <a:r>
            <a:rPr lang="tr-TR" dirty="0" smtClean="0"/>
            <a:t> (23.11.2001, </a:t>
          </a:r>
          <a:r>
            <a:rPr lang="tr-TR" dirty="0" err="1" smtClean="0"/>
            <a:t>Turkey</a:t>
          </a:r>
          <a:r>
            <a:rPr lang="tr-TR" dirty="0" smtClean="0"/>
            <a:t> </a:t>
          </a:r>
          <a:r>
            <a:rPr lang="tr-TR" dirty="0" err="1" smtClean="0"/>
            <a:t>Signed</a:t>
          </a:r>
          <a:r>
            <a:rPr lang="tr-TR" dirty="0" smtClean="0"/>
            <a:t> İn 2012  </a:t>
          </a:r>
          <a:r>
            <a:rPr lang="tr-TR" dirty="0" err="1" smtClean="0"/>
            <a:t>Entered</a:t>
          </a:r>
          <a:r>
            <a:rPr lang="tr-TR" dirty="0" smtClean="0"/>
            <a:t> </a:t>
          </a:r>
          <a:r>
            <a:rPr lang="tr-TR" dirty="0" err="1" smtClean="0"/>
            <a:t>İnto</a:t>
          </a:r>
          <a:r>
            <a:rPr lang="tr-TR" dirty="0" smtClean="0"/>
            <a:t> Force İn 2014)*</a:t>
          </a:r>
          <a:endParaRPr lang="tr-TR" dirty="0"/>
        </a:p>
      </dgm:t>
    </dgm:pt>
    <dgm:pt modelId="{40970007-257C-4EFF-A008-69305152A97C}" type="parTrans" cxnId="{26712CAC-D866-45A2-9B2C-27FAD6E42813}">
      <dgm:prSet/>
      <dgm:spPr/>
      <dgm:t>
        <a:bodyPr/>
        <a:lstStyle/>
        <a:p>
          <a:endParaRPr lang="tr-TR"/>
        </a:p>
      </dgm:t>
    </dgm:pt>
    <dgm:pt modelId="{F07F4099-1E66-44B9-BACC-18A60F64A572}" type="sibTrans" cxnId="{26712CAC-D866-45A2-9B2C-27FAD6E42813}">
      <dgm:prSet/>
      <dgm:spPr/>
      <dgm:t>
        <a:bodyPr/>
        <a:lstStyle/>
        <a:p>
          <a:endParaRPr lang="tr-TR"/>
        </a:p>
      </dgm:t>
    </dgm:pt>
    <dgm:pt modelId="{1B949270-CBD0-4E80-AA7A-FA0977750678}" type="pres">
      <dgm:prSet presAssocID="{FEB6905A-E79E-4996-B049-36889D717F49}" presName="linear" presStyleCnt="0">
        <dgm:presLayoutVars>
          <dgm:animLvl val="lvl"/>
          <dgm:resizeHandles val="exact"/>
        </dgm:presLayoutVars>
      </dgm:prSet>
      <dgm:spPr/>
      <dgm:t>
        <a:bodyPr/>
        <a:lstStyle/>
        <a:p>
          <a:endParaRPr lang="tr-TR"/>
        </a:p>
      </dgm:t>
    </dgm:pt>
    <dgm:pt modelId="{810A616A-3D1B-451A-8BFB-D728D327ECCD}" type="pres">
      <dgm:prSet presAssocID="{C137E44D-BCF8-40D3-A17A-6A17CBF5977B}" presName="parentText" presStyleLbl="node1" presStyleIdx="0" presStyleCnt="5">
        <dgm:presLayoutVars>
          <dgm:chMax val="0"/>
          <dgm:bulletEnabled val="1"/>
        </dgm:presLayoutVars>
      </dgm:prSet>
      <dgm:spPr/>
      <dgm:t>
        <a:bodyPr/>
        <a:lstStyle/>
        <a:p>
          <a:endParaRPr lang="tr-TR"/>
        </a:p>
      </dgm:t>
    </dgm:pt>
    <dgm:pt modelId="{40EBFCD1-74E8-4259-83A6-BCAC5DB2CC97}" type="pres">
      <dgm:prSet presAssocID="{3FA5198C-0CDE-498C-8AF0-BEB1503C08E5}" presName="spacer" presStyleCnt="0"/>
      <dgm:spPr/>
    </dgm:pt>
    <dgm:pt modelId="{7938129D-EBDB-4D41-AD3A-3D0732D5DA39}" type="pres">
      <dgm:prSet presAssocID="{ED050A9C-7A91-4A5D-AE15-281E50E370A7}" presName="parentText" presStyleLbl="node1" presStyleIdx="1" presStyleCnt="5">
        <dgm:presLayoutVars>
          <dgm:chMax val="0"/>
          <dgm:bulletEnabled val="1"/>
        </dgm:presLayoutVars>
      </dgm:prSet>
      <dgm:spPr/>
      <dgm:t>
        <a:bodyPr/>
        <a:lstStyle/>
        <a:p>
          <a:endParaRPr lang="tr-TR"/>
        </a:p>
      </dgm:t>
    </dgm:pt>
    <dgm:pt modelId="{70B06D78-1795-4D81-BC72-0C4CFEA412B6}" type="pres">
      <dgm:prSet presAssocID="{BA0DEE6D-6CC7-494C-B6D5-D8079636AA6F}" presName="spacer" presStyleCnt="0"/>
      <dgm:spPr/>
    </dgm:pt>
    <dgm:pt modelId="{BEEC0ADF-E088-48F5-A001-EF4E017488BB}" type="pres">
      <dgm:prSet presAssocID="{5534C61F-BE0C-46EE-BCC9-5ACA5408E7D2}" presName="parentText" presStyleLbl="node1" presStyleIdx="2" presStyleCnt="5">
        <dgm:presLayoutVars>
          <dgm:chMax val="0"/>
          <dgm:bulletEnabled val="1"/>
        </dgm:presLayoutVars>
      </dgm:prSet>
      <dgm:spPr/>
      <dgm:t>
        <a:bodyPr/>
        <a:lstStyle/>
        <a:p>
          <a:endParaRPr lang="tr-TR"/>
        </a:p>
      </dgm:t>
    </dgm:pt>
    <dgm:pt modelId="{B310F56C-6523-48A6-BD50-F3DB40FA06FF}" type="pres">
      <dgm:prSet presAssocID="{BC8EEBEE-3AC7-4D86-B28C-C44F2E6E9D8E}" presName="spacer" presStyleCnt="0"/>
      <dgm:spPr/>
    </dgm:pt>
    <dgm:pt modelId="{48E3723E-BD6B-4BE1-8789-47D3C463364D}" type="pres">
      <dgm:prSet presAssocID="{1A076BDB-7E05-48DB-AA53-6E9A4F0F8309}" presName="parentText" presStyleLbl="node1" presStyleIdx="3" presStyleCnt="5" custLinFactNeighborX="145" custLinFactNeighborY="-58904">
        <dgm:presLayoutVars>
          <dgm:chMax val="0"/>
          <dgm:bulletEnabled val="1"/>
        </dgm:presLayoutVars>
      </dgm:prSet>
      <dgm:spPr/>
      <dgm:t>
        <a:bodyPr/>
        <a:lstStyle/>
        <a:p>
          <a:endParaRPr lang="tr-TR"/>
        </a:p>
      </dgm:t>
    </dgm:pt>
    <dgm:pt modelId="{9077FE87-999F-4FB6-88D4-098A3744CD6B}" type="pres">
      <dgm:prSet presAssocID="{5410B83B-E44C-4A78-958C-400BFEF46EB0}" presName="spacer" presStyleCnt="0"/>
      <dgm:spPr/>
    </dgm:pt>
    <dgm:pt modelId="{DB5DB88F-8AF4-455A-BD5B-D341366D85E5}" type="pres">
      <dgm:prSet presAssocID="{9B3859AD-25D1-45C0-B20B-474730368F2E}" presName="parentText" presStyleLbl="node1" presStyleIdx="4" presStyleCnt="5">
        <dgm:presLayoutVars>
          <dgm:chMax val="0"/>
          <dgm:bulletEnabled val="1"/>
        </dgm:presLayoutVars>
      </dgm:prSet>
      <dgm:spPr/>
      <dgm:t>
        <a:bodyPr/>
        <a:lstStyle/>
        <a:p>
          <a:endParaRPr lang="tr-TR"/>
        </a:p>
      </dgm:t>
    </dgm:pt>
  </dgm:ptLst>
  <dgm:cxnLst>
    <dgm:cxn modelId="{86D1B256-E1EB-4C1E-91BD-53F7E32FE83E}" srcId="{FEB6905A-E79E-4996-B049-36889D717F49}" destId="{C137E44D-BCF8-40D3-A17A-6A17CBF5977B}" srcOrd="0" destOrd="0" parTransId="{5D7FBC9E-1879-4878-8C10-72E7D0A73BC0}" sibTransId="{3FA5198C-0CDE-498C-8AF0-BEB1503C08E5}"/>
    <dgm:cxn modelId="{567BBE72-8927-44FE-92FC-CDA1B98D4EC3}" type="presOf" srcId="{FEB6905A-E79E-4996-B049-36889D717F49}" destId="{1B949270-CBD0-4E80-AA7A-FA0977750678}" srcOrd="0" destOrd="0" presId="urn:microsoft.com/office/officeart/2005/8/layout/vList2"/>
    <dgm:cxn modelId="{CA62DEAE-D7D7-4DA4-AA25-CCC601906E5B}" type="presOf" srcId="{1A076BDB-7E05-48DB-AA53-6E9A4F0F8309}" destId="{48E3723E-BD6B-4BE1-8789-47D3C463364D}" srcOrd="0" destOrd="0" presId="urn:microsoft.com/office/officeart/2005/8/layout/vList2"/>
    <dgm:cxn modelId="{26712CAC-D866-45A2-9B2C-27FAD6E42813}" srcId="{FEB6905A-E79E-4996-B049-36889D717F49}" destId="{9B3859AD-25D1-45C0-B20B-474730368F2E}" srcOrd="4" destOrd="0" parTransId="{40970007-257C-4EFF-A008-69305152A97C}" sibTransId="{F07F4099-1E66-44B9-BACC-18A60F64A572}"/>
    <dgm:cxn modelId="{19389B5B-A430-4E6E-B38C-33E0910F1FB9}" type="presOf" srcId="{ED050A9C-7A91-4A5D-AE15-281E50E370A7}" destId="{7938129D-EBDB-4D41-AD3A-3D0732D5DA39}" srcOrd="0" destOrd="0" presId="urn:microsoft.com/office/officeart/2005/8/layout/vList2"/>
    <dgm:cxn modelId="{255E3634-4ACD-48FE-B439-FEA80AC4923C}" type="presOf" srcId="{9B3859AD-25D1-45C0-B20B-474730368F2E}" destId="{DB5DB88F-8AF4-455A-BD5B-D341366D85E5}" srcOrd="0" destOrd="0" presId="urn:microsoft.com/office/officeart/2005/8/layout/vList2"/>
    <dgm:cxn modelId="{D54EB669-8179-46CE-80C5-24FB96EC8FB5}" srcId="{FEB6905A-E79E-4996-B049-36889D717F49}" destId="{ED050A9C-7A91-4A5D-AE15-281E50E370A7}" srcOrd="1" destOrd="0" parTransId="{9C475683-1BF4-4777-9AB2-DA4A42EE88A0}" sibTransId="{BA0DEE6D-6CC7-494C-B6D5-D8079636AA6F}"/>
    <dgm:cxn modelId="{696FE440-548E-4336-9F99-8F342CAD8768}" srcId="{FEB6905A-E79E-4996-B049-36889D717F49}" destId="{1A076BDB-7E05-48DB-AA53-6E9A4F0F8309}" srcOrd="3" destOrd="0" parTransId="{AED79E98-499F-4D56-8011-3EE777105A31}" sibTransId="{5410B83B-E44C-4A78-958C-400BFEF46EB0}"/>
    <dgm:cxn modelId="{2F72847F-4451-48D0-8ADD-8207243C8F8B}" type="presOf" srcId="{C137E44D-BCF8-40D3-A17A-6A17CBF5977B}" destId="{810A616A-3D1B-451A-8BFB-D728D327ECCD}" srcOrd="0" destOrd="0" presId="urn:microsoft.com/office/officeart/2005/8/layout/vList2"/>
    <dgm:cxn modelId="{2BCC0DBA-7D7C-43D0-826E-6190D6FE5D67}" srcId="{FEB6905A-E79E-4996-B049-36889D717F49}" destId="{5534C61F-BE0C-46EE-BCC9-5ACA5408E7D2}" srcOrd="2" destOrd="0" parTransId="{EDABFB22-8DD9-4228-BBAD-6A62D249EC96}" sibTransId="{BC8EEBEE-3AC7-4D86-B28C-C44F2E6E9D8E}"/>
    <dgm:cxn modelId="{4332E93D-A671-44B1-A965-647570E6FCAE}" type="presOf" srcId="{5534C61F-BE0C-46EE-BCC9-5ACA5408E7D2}" destId="{BEEC0ADF-E088-48F5-A001-EF4E017488BB}" srcOrd="0" destOrd="0" presId="urn:microsoft.com/office/officeart/2005/8/layout/vList2"/>
    <dgm:cxn modelId="{E1FFB85B-5D5B-4985-A65D-7889FC1A3BE9}" type="presParOf" srcId="{1B949270-CBD0-4E80-AA7A-FA0977750678}" destId="{810A616A-3D1B-451A-8BFB-D728D327ECCD}" srcOrd="0" destOrd="0" presId="urn:microsoft.com/office/officeart/2005/8/layout/vList2"/>
    <dgm:cxn modelId="{9FF3497A-EF7B-42FE-B675-F9B2398FB6D1}" type="presParOf" srcId="{1B949270-CBD0-4E80-AA7A-FA0977750678}" destId="{40EBFCD1-74E8-4259-83A6-BCAC5DB2CC97}" srcOrd="1" destOrd="0" presId="urn:microsoft.com/office/officeart/2005/8/layout/vList2"/>
    <dgm:cxn modelId="{5F749613-747B-4449-969B-24045EE5B9B0}" type="presParOf" srcId="{1B949270-CBD0-4E80-AA7A-FA0977750678}" destId="{7938129D-EBDB-4D41-AD3A-3D0732D5DA39}" srcOrd="2" destOrd="0" presId="urn:microsoft.com/office/officeart/2005/8/layout/vList2"/>
    <dgm:cxn modelId="{FE73AD71-D1A7-4F6C-91C8-4EACA162DC27}" type="presParOf" srcId="{1B949270-CBD0-4E80-AA7A-FA0977750678}" destId="{70B06D78-1795-4D81-BC72-0C4CFEA412B6}" srcOrd="3" destOrd="0" presId="urn:microsoft.com/office/officeart/2005/8/layout/vList2"/>
    <dgm:cxn modelId="{CE10879E-C075-4947-9B14-8F04EE3A80F8}" type="presParOf" srcId="{1B949270-CBD0-4E80-AA7A-FA0977750678}" destId="{BEEC0ADF-E088-48F5-A001-EF4E017488BB}" srcOrd="4" destOrd="0" presId="urn:microsoft.com/office/officeart/2005/8/layout/vList2"/>
    <dgm:cxn modelId="{677CD0B5-03D4-4021-B906-323A19D8B9E6}" type="presParOf" srcId="{1B949270-CBD0-4E80-AA7A-FA0977750678}" destId="{B310F56C-6523-48A6-BD50-F3DB40FA06FF}" srcOrd="5" destOrd="0" presId="urn:microsoft.com/office/officeart/2005/8/layout/vList2"/>
    <dgm:cxn modelId="{47435DBE-9465-49E9-8075-C126E4FDD50D}" type="presParOf" srcId="{1B949270-CBD0-4E80-AA7A-FA0977750678}" destId="{48E3723E-BD6B-4BE1-8789-47D3C463364D}" srcOrd="6" destOrd="0" presId="urn:microsoft.com/office/officeart/2005/8/layout/vList2"/>
    <dgm:cxn modelId="{21306079-237A-4EF7-A4B5-407B6AF25EFB}" type="presParOf" srcId="{1B949270-CBD0-4E80-AA7A-FA0977750678}" destId="{9077FE87-999F-4FB6-88D4-098A3744CD6B}" srcOrd="7" destOrd="0" presId="urn:microsoft.com/office/officeart/2005/8/layout/vList2"/>
    <dgm:cxn modelId="{3F168C7E-E3B2-44BA-920E-DC9636613F9C}" type="presParOf" srcId="{1B949270-CBD0-4E80-AA7A-FA0977750678}" destId="{DB5DB88F-8AF4-455A-BD5B-D341366D85E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5EF3F6-3D6D-4A84-8F1C-BEE4A5C245F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919278A-777B-49E8-BF0E-15AD21717B31}">
      <dgm:prSet custT="1"/>
      <dgm:spPr/>
      <dgm:t>
        <a:bodyPr/>
        <a:lstStyle/>
        <a:p>
          <a:pPr rtl="0"/>
          <a:r>
            <a:rPr lang="tr-TR" sz="1400" dirty="0" smtClean="0"/>
            <a:t> (2004)* </a:t>
          </a:r>
          <a:endParaRPr lang="tr-TR" sz="1400" dirty="0"/>
        </a:p>
      </dgm:t>
    </dgm:pt>
    <dgm:pt modelId="{584C3611-9509-449B-91C9-E509D2A7D557}" type="parTrans" cxnId="{7344DF0A-C9FC-48E0-A2D9-E14758D4DC5E}">
      <dgm:prSet/>
      <dgm:spPr/>
      <dgm:t>
        <a:bodyPr/>
        <a:lstStyle/>
        <a:p>
          <a:endParaRPr lang="tr-TR" sz="1400"/>
        </a:p>
      </dgm:t>
    </dgm:pt>
    <dgm:pt modelId="{7F8C70CF-32B2-4735-8252-6594949D856D}" type="sibTrans" cxnId="{7344DF0A-C9FC-48E0-A2D9-E14758D4DC5E}">
      <dgm:prSet/>
      <dgm:spPr/>
      <dgm:t>
        <a:bodyPr/>
        <a:lstStyle/>
        <a:p>
          <a:endParaRPr lang="tr-TR" sz="1400"/>
        </a:p>
      </dgm:t>
    </dgm:pt>
    <dgm:pt modelId="{89BE0732-96E0-471E-8A49-C45BE3F69A88}">
      <dgm:prSet custT="1"/>
      <dgm:spPr/>
      <dgm:t>
        <a:bodyPr/>
        <a:lstStyle/>
        <a:p>
          <a:pPr rtl="0"/>
          <a:r>
            <a:rPr lang="en-US" sz="1400" dirty="0" smtClean="0"/>
            <a:t>Criminal Procedure Law</a:t>
          </a:r>
          <a:r>
            <a:rPr lang="tr-TR" sz="1400" dirty="0" smtClean="0"/>
            <a:t>  </a:t>
          </a:r>
          <a:r>
            <a:rPr lang="en-US" sz="1400" dirty="0" smtClean="0"/>
            <a:t>N</a:t>
          </a:r>
          <a:r>
            <a:rPr lang="tr-TR" sz="1400" dirty="0" smtClean="0"/>
            <a:t>o.</a:t>
          </a:r>
          <a:r>
            <a:rPr lang="en-US" sz="1400" dirty="0" smtClean="0"/>
            <a:t>5271 </a:t>
          </a:r>
          <a:r>
            <a:rPr lang="tr-TR" sz="1400" dirty="0" smtClean="0"/>
            <a:t>(2004)*</a:t>
          </a:r>
          <a:endParaRPr lang="tr-TR" sz="1400" dirty="0"/>
        </a:p>
      </dgm:t>
    </dgm:pt>
    <dgm:pt modelId="{D56003CC-ECDB-41AF-A808-FC730CA09F39}" type="parTrans" cxnId="{8B611C15-7202-4A03-886F-370B94176C1E}">
      <dgm:prSet/>
      <dgm:spPr/>
      <dgm:t>
        <a:bodyPr/>
        <a:lstStyle/>
        <a:p>
          <a:endParaRPr lang="tr-TR" sz="1400"/>
        </a:p>
      </dgm:t>
    </dgm:pt>
    <dgm:pt modelId="{AEB04AAD-FD02-4CE4-AA2D-CF937B49F9B0}" type="sibTrans" cxnId="{8B611C15-7202-4A03-886F-370B94176C1E}">
      <dgm:prSet/>
      <dgm:spPr/>
      <dgm:t>
        <a:bodyPr/>
        <a:lstStyle/>
        <a:p>
          <a:endParaRPr lang="tr-TR" sz="1400"/>
        </a:p>
      </dgm:t>
    </dgm:pt>
    <dgm:pt modelId="{D2464D64-F591-4FBE-8DC4-9424B8B767A3}">
      <dgm:prSet custT="1"/>
      <dgm:spPr/>
      <dgm:t>
        <a:bodyPr/>
        <a:lstStyle/>
        <a:p>
          <a:pPr rtl="0"/>
          <a:r>
            <a:rPr lang="en-US" sz="1400" dirty="0" smtClean="0"/>
            <a:t>Implementing Regulation On The Treatment And Other Obligations To Be Imposed On Those Convicted Of Sexual Immunity</a:t>
          </a:r>
          <a:endParaRPr lang="tr-TR" sz="1400" dirty="0"/>
        </a:p>
      </dgm:t>
    </dgm:pt>
    <dgm:pt modelId="{BF80AF1D-6E75-4EF1-98AE-482273120DBB}" type="parTrans" cxnId="{19855045-1364-49E8-9A4B-86E57FA0D58C}">
      <dgm:prSet/>
      <dgm:spPr/>
      <dgm:t>
        <a:bodyPr/>
        <a:lstStyle/>
        <a:p>
          <a:endParaRPr lang="tr-TR" sz="1400"/>
        </a:p>
      </dgm:t>
    </dgm:pt>
    <dgm:pt modelId="{B5E27999-76F4-4BD6-AE89-C6B30C14E641}" type="sibTrans" cxnId="{19855045-1364-49E8-9A4B-86E57FA0D58C}">
      <dgm:prSet/>
      <dgm:spPr/>
      <dgm:t>
        <a:bodyPr/>
        <a:lstStyle/>
        <a:p>
          <a:endParaRPr lang="tr-TR" sz="1400"/>
        </a:p>
      </dgm:t>
    </dgm:pt>
    <dgm:pt modelId="{C30A2173-FD42-44E0-843F-B43EEBA155C8}">
      <dgm:prSet custT="1"/>
      <dgm:spPr/>
      <dgm:t>
        <a:bodyPr/>
        <a:lstStyle/>
        <a:p>
          <a:pPr rtl="0"/>
          <a:r>
            <a:rPr lang="tr-TR" sz="1400" smtClean="0"/>
            <a:t>Medical Treatment</a:t>
          </a:r>
          <a:endParaRPr lang="tr-TR" sz="1400" dirty="0"/>
        </a:p>
      </dgm:t>
    </dgm:pt>
    <dgm:pt modelId="{AFE7D075-51CA-4A12-838C-9A42DE8BD48C}" type="parTrans" cxnId="{E1EAE376-3373-4ECC-8F30-F800D2481627}">
      <dgm:prSet/>
      <dgm:spPr/>
      <dgm:t>
        <a:bodyPr/>
        <a:lstStyle/>
        <a:p>
          <a:endParaRPr lang="tr-TR" sz="1400"/>
        </a:p>
      </dgm:t>
    </dgm:pt>
    <dgm:pt modelId="{DD99C8ED-0FDF-49FD-9A06-FEC5A40C1EE1}" type="sibTrans" cxnId="{E1EAE376-3373-4ECC-8F30-F800D2481627}">
      <dgm:prSet/>
      <dgm:spPr/>
      <dgm:t>
        <a:bodyPr/>
        <a:lstStyle/>
        <a:p>
          <a:endParaRPr lang="tr-TR" sz="1400"/>
        </a:p>
      </dgm:t>
    </dgm:pt>
    <dgm:pt modelId="{9885827A-B228-4A23-95C0-299F4DC3306D}">
      <dgm:prSet custT="1"/>
      <dgm:spPr/>
      <dgm:t>
        <a:bodyPr/>
        <a:lstStyle/>
        <a:p>
          <a:pPr rtl="0"/>
          <a:r>
            <a:rPr lang="en-US" sz="1400" dirty="0" smtClean="0"/>
            <a:t>Child Protection Law No. 5395 (2005) *</a:t>
          </a:r>
          <a:endParaRPr lang="tr-TR" sz="1400" dirty="0"/>
        </a:p>
      </dgm:t>
    </dgm:pt>
    <dgm:pt modelId="{DBD4747D-69B7-4AC5-A4C0-275F433C585A}" type="parTrans" cxnId="{F6727A70-A931-4FBF-A2F3-1C78ACE81343}">
      <dgm:prSet/>
      <dgm:spPr/>
      <dgm:t>
        <a:bodyPr/>
        <a:lstStyle/>
        <a:p>
          <a:endParaRPr lang="tr-TR" sz="1400"/>
        </a:p>
      </dgm:t>
    </dgm:pt>
    <dgm:pt modelId="{301F508E-E973-4618-A5DC-691CA164C740}" type="sibTrans" cxnId="{F6727A70-A931-4FBF-A2F3-1C78ACE81343}">
      <dgm:prSet/>
      <dgm:spPr/>
      <dgm:t>
        <a:bodyPr/>
        <a:lstStyle/>
        <a:p>
          <a:endParaRPr lang="tr-TR" sz="1400"/>
        </a:p>
      </dgm:t>
    </dgm:pt>
    <dgm:pt modelId="{A86FF080-2CE4-46E1-AD58-5A14EBD62DFD}">
      <dgm:prSet custT="1"/>
      <dgm:spPr/>
      <dgm:t>
        <a:bodyPr/>
        <a:lstStyle/>
        <a:p>
          <a:pPr rtl="0"/>
          <a:r>
            <a:rPr lang="tr-TR" sz="1400" dirty="0" err="1" smtClean="0"/>
            <a:t>Social</a:t>
          </a:r>
          <a:r>
            <a:rPr lang="tr-TR" sz="1400" dirty="0" smtClean="0"/>
            <a:t> Services </a:t>
          </a:r>
          <a:r>
            <a:rPr lang="tr-TR" sz="1400" dirty="0" err="1" smtClean="0"/>
            <a:t>Law</a:t>
          </a:r>
          <a:r>
            <a:rPr lang="tr-TR" sz="1400" dirty="0" smtClean="0"/>
            <a:t> No. 2828</a:t>
          </a:r>
          <a:endParaRPr lang="tr-TR" sz="1400" dirty="0"/>
        </a:p>
      </dgm:t>
    </dgm:pt>
    <dgm:pt modelId="{325E6622-47DA-48AC-8A6A-93847468F3D0}" type="parTrans" cxnId="{99D6706E-7B4F-4113-851B-079C612E3E4C}">
      <dgm:prSet/>
      <dgm:spPr/>
      <dgm:t>
        <a:bodyPr/>
        <a:lstStyle/>
        <a:p>
          <a:endParaRPr lang="tr-TR" sz="1400"/>
        </a:p>
      </dgm:t>
    </dgm:pt>
    <dgm:pt modelId="{489EC616-D714-4FA8-9BBE-BAAB92AC0ADB}" type="sibTrans" cxnId="{99D6706E-7B4F-4113-851B-079C612E3E4C}">
      <dgm:prSet/>
      <dgm:spPr/>
      <dgm:t>
        <a:bodyPr/>
        <a:lstStyle/>
        <a:p>
          <a:endParaRPr lang="tr-TR" sz="1400"/>
        </a:p>
      </dgm:t>
    </dgm:pt>
    <dgm:pt modelId="{127C53AA-EA7E-4FE5-A6DF-B6D1CF57EF4E}">
      <dgm:prSet custT="1"/>
      <dgm:spPr/>
      <dgm:t>
        <a:bodyPr/>
        <a:lstStyle/>
        <a:p>
          <a:pPr rtl="0"/>
          <a:r>
            <a:rPr lang="tr-TR" sz="1400" dirty="0" err="1" smtClean="0"/>
            <a:t>Turkish</a:t>
          </a:r>
          <a:r>
            <a:rPr lang="tr-TR" sz="1400" dirty="0" smtClean="0"/>
            <a:t> </a:t>
          </a:r>
          <a:r>
            <a:rPr lang="tr-TR" sz="1400" dirty="0" err="1" smtClean="0"/>
            <a:t>Civil</a:t>
          </a:r>
          <a:r>
            <a:rPr lang="tr-TR" sz="1400" dirty="0" smtClean="0"/>
            <a:t> </a:t>
          </a:r>
          <a:r>
            <a:rPr lang="tr-TR" sz="1400" dirty="0" err="1" smtClean="0"/>
            <a:t>Code</a:t>
          </a:r>
          <a:r>
            <a:rPr lang="tr-TR" sz="1400" dirty="0" smtClean="0"/>
            <a:t> No. 4721 (2001) *</a:t>
          </a:r>
          <a:endParaRPr lang="tr-TR" sz="1400" dirty="0"/>
        </a:p>
      </dgm:t>
    </dgm:pt>
    <dgm:pt modelId="{95AA251E-6B63-44C1-B21A-031F85207EB8}" type="parTrans" cxnId="{33089C1A-B082-4673-8A68-59B487EE5F86}">
      <dgm:prSet/>
      <dgm:spPr/>
      <dgm:t>
        <a:bodyPr/>
        <a:lstStyle/>
        <a:p>
          <a:endParaRPr lang="tr-TR" sz="1400"/>
        </a:p>
      </dgm:t>
    </dgm:pt>
    <dgm:pt modelId="{99C9DB39-A559-4CB0-958A-D3254075C68A}" type="sibTrans" cxnId="{33089C1A-B082-4673-8A68-59B487EE5F86}">
      <dgm:prSet/>
      <dgm:spPr/>
      <dgm:t>
        <a:bodyPr/>
        <a:lstStyle/>
        <a:p>
          <a:endParaRPr lang="tr-TR" sz="1400"/>
        </a:p>
      </dgm:t>
    </dgm:pt>
    <dgm:pt modelId="{0AE64444-36DD-4C71-A1B8-053349901B15}">
      <dgm:prSet custT="1"/>
      <dgm:spPr/>
      <dgm:t>
        <a:bodyPr/>
        <a:lstStyle/>
        <a:p>
          <a:r>
            <a:rPr lang="tr-TR" sz="1400" dirty="0" err="1" smtClean="0"/>
            <a:t>Turkish</a:t>
          </a:r>
          <a:r>
            <a:rPr lang="tr-TR" sz="1400" dirty="0" smtClean="0"/>
            <a:t> </a:t>
          </a:r>
          <a:r>
            <a:rPr lang="tr-TR" sz="1400" dirty="0" err="1" smtClean="0"/>
            <a:t>Penal</a:t>
          </a:r>
          <a:r>
            <a:rPr lang="tr-TR" sz="1400" dirty="0" smtClean="0"/>
            <a:t> </a:t>
          </a:r>
          <a:r>
            <a:rPr lang="tr-TR" sz="1400" dirty="0" err="1" smtClean="0"/>
            <a:t>Code</a:t>
          </a:r>
          <a:r>
            <a:rPr lang="tr-TR" sz="1400" dirty="0" smtClean="0"/>
            <a:t> No. 5237</a:t>
          </a:r>
          <a:endParaRPr lang="tr-TR" sz="1400" dirty="0"/>
        </a:p>
      </dgm:t>
    </dgm:pt>
    <dgm:pt modelId="{103A4484-CFF2-4416-9AF2-229723718FB9}" type="parTrans" cxnId="{80AE898C-3B6B-4E9B-9C33-C089C7B28D3D}">
      <dgm:prSet/>
      <dgm:spPr/>
      <dgm:t>
        <a:bodyPr/>
        <a:lstStyle/>
        <a:p>
          <a:endParaRPr lang="tr-TR" sz="1400"/>
        </a:p>
      </dgm:t>
    </dgm:pt>
    <dgm:pt modelId="{79369F36-1005-4124-B024-2855EBAD4BBE}" type="sibTrans" cxnId="{80AE898C-3B6B-4E9B-9C33-C089C7B28D3D}">
      <dgm:prSet/>
      <dgm:spPr/>
      <dgm:t>
        <a:bodyPr/>
        <a:lstStyle/>
        <a:p>
          <a:endParaRPr lang="tr-TR" sz="1400"/>
        </a:p>
      </dgm:t>
    </dgm:pt>
    <dgm:pt modelId="{185EFCF4-906E-4C30-9D26-D52C8CF04539}">
      <dgm:prSet custT="1"/>
      <dgm:spPr/>
      <dgm:t>
        <a:bodyPr/>
        <a:lstStyle/>
        <a:p>
          <a:r>
            <a:rPr lang="en-US" sz="1400" b="0" i="0" dirty="0" smtClean="0"/>
            <a:t>Law No. 5275 On The Execution Of Criminal And Security Measures</a:t>
          </a:r>
          <a:endParaRPr lang="en-US" sz="1400" dirty="0"/>
        </a:p>
      </dgm:t>
    </dgm:pt>
    <dgm:pt modelId="{FD279F17-67AA-455B-B7A8-D3EA113E7100}" type="parTrans" cxnId="{163D1A4B-C5F3-416E-9E81-9EF9F5EC0D32}">
      <dgm:prSet/>
      <dgm:spPr/>
      <dgm:t>
        <a:bodyPr/>
        <a:lstStyle/>
        <a:p>
          <a:endParaRPr lang="tr-TR" sz="1400"/>
        </a:p>
      </dgm:t>
    </dgm:pt>
    <dgm:pt modelId="{D1F5EBDB-6184-43A2-8DD4-E0199002B92D}" type="sibTrans" cxnId="{163D1A4B-C5F3-416E-9E81-9EF9F5EC0D32}">
      <dgm:prSet/>
      <dgm:spPr/>
      <dgm:t>
        <a:bodyPr/>
        <a:lstStyle/>
        <a:p>
          <a:endParaRPr lang="tr-TR" sz="1400"/>
        </a:p>
      </dgm:t>
    </dgm:pt>
    <dgm:pt modelId="{E61C814A-A9BE-4497-AA6D-91BA9BCA1BD7}">
      <dgm:prSet custT="1"/>
      <dgm:spPr/>
      <dgm:t>
        <a:bodyPr/>
        <a:lstStyle/>
        <a:p>
          <a:r>
            <a:rPr lang="en-US" sz="1400" dirty="0" smtClean="0"/>
            <a:t>The Constitution Of The Republic Of Turkey</a:t>
          </a:r>
          <a:endParaRPr lang="en-US" sz="1400" dirty="0"/>
        </a:p>
      </dgm:t>
    </dgm:pt>
    <dgm:pt modelId="{437261EC-4E3A-4E68-B702-380FEADFBE1E}" type="sibTrans" cxnId="{7C0BF935-0D97-4CD1-A27C-5C806042CE9F}">
      <dgm:prSet/>
      <dgm:spPr/>
      <dgm:t>
        <a:bodyPr/>
        <a:lstStyle/>
        <a:p>
          <a:endParaRPr lang="tr-TR" sz="1400"/>
        </a:p>
      </dgm:t>
    </dgm:pt>
    <dgm:pt modelId="{B42F8D11-F53E-4728-8CFD-FC1124E1EB9A}" type="parTrans" cxnId="{7C0BF935-0D97-4CD1-A27C-5C806042CE9F}">
      <dgm:prSet/>
      <dgm:spPr/>
      <dgm:t>
        <a:bodyPr/>
        <a:lstStyle/>
        <a:p>
          <a:endParaRPr lang="tr-TR" sz="1400"/>
        </a:p>
      </dgm:t>
    </dgm:pt>
    <dgm:pt modelId="{450647A9-DF88-4218-A990-E8FB9B341DEC}">
      <dgm:prSet custT="1"/>
      <dgm:spPr/>
      <dgm:t>
        <a:bodyPr/>
        <a:lstStyle/>
        <a:p>
          <a:r>
            <a:rPr lang="en-US" sz="1400" dirty="0" smtClean="0"/>
            <a:t>The Constitution Of The Republic Of Turkey</a:t>
          </a:r>
          <a:endParaRPr lang="en-US" sz="1400" dirty="0"/>
        </a:p>
      </dgm:t>
    </dgm:pt>
    <dgm:pt modelId="{25122B52-C328-4A18-8423-6B93367A75AF}" type="sibTrans" cxnId="{9E4CD1ED-F93D-452F-A441-99EC1D1580DA}">
      <dgm:prSet/>
      <dgm:spPr/>
      <dgm:t>
        <a:bodyPr/>
        <a:lstStyle/>
        <a:p>
          <a:endParaRPr lang="tr-TR" sz="1400"/>
        </a:p>
      </dgm:t>
    </dgm:pt>
    <dgm:pt modelId="{FF679445-BDF9-4946-86B6-5E4BD842ABBA}" type="parTrans" cxnId="{9E4CD1ED-F93D-452F-A441-99EC1D1580DA}">
      <dgm:prSet/>
      <dgm:spPr/>
      <dgm:t>
        <a:bodyPr/>
        <a:lstStyle/>
        <a:p>
          <a:endParaRPr lang="tr-TR" sz="1400"/>
        </a:p>
      </dgm:t>
    </dgm:pt>
    <dgm:pt modelId="{A8A4C570-8E2F-49A2-AAE0-D541BA60F2C5}">
      <dgm:prSet custT="1"/>
      <dgm:spPr/>
      <dgm:t>
        <a:bodyPr/>
        <a:lstStyle/>
        <a:p>
          <a:r>
            <a:rPr lang="tr-TR" sz="1400" dirty="0" smtClean="0"/>
            <a:t>Participating in Therapeutic Programs</a:t>
          </a:r>
        </a:p>
      </dgm:t>
    </dgm:pt>
    <dgm:pt modelId="{5BC6196E-181F-432C-8923-275FB806C6C8}" type="parTrans" cxnId="{F65BB9EB-55CD-43E2-838F-6FCD5BA31708}">
      <dgm:prSet/>
      <dgm:spPr/>
      <dgm:t>
        <a:bodyPr/>
        <a:lstStyle/>
        <a:p>
          <a:endParaRPr lang="tr-TR"/>
        </a:p>
      </dgm:t>
    </dgm:pt>
    <dgm:pt modelId="{161B4B9E-FC70-4ABD-AB88-225AB6A01EFF}" type="sibTrans" cxnId="{F65BB9EB-55CD-43E2-838F-6FCD5BA31708}">
      <dgm:prSet/>
      <dgm:spPr/>
      <dgm:t>
        <a:bodyPr/>
        <a:lstStyle/>
        <a:p>
          <a:endParaRPr lang="tr-TR"/>
        </a:p>
      </dgm:t>
    </dgm:pt>
    <dgm:pt modelId="{A741979F-ADD5-432A-AD25-7A3067D82328}">
      <dgm:prSet custT="1"/>
      <dgm:spPr/>
      <dgm:t>
        <a:bodyPr/>
        <a:lstStyle/>
        <a:p>
          <a:r>
            <a:rPr lang="en-US" sz="1400" dirty="0" smtClean="0"/>
            <a:t>Prohibition of residence in a residential area where the victim of the crime lives and works</a:t>
          </a:r>
          <a:endParaRPr lang="tr-TR" sz="1400" dirty="0" smtClean="0"/>
        </a:p>
      </dgm:t>
    </dgm:pt>
    <dgm:pt modelId="{6D794E8A-2C9A-4F07-8F4C-A1A2EA4D179F}" type="parTrans" cxnId="{B3476552-8135-4BE8-83C4-712691A5EAED}">
      <dgm:prSet/>
      <dgm:spPr/>
      <dgm:t>
        <a:bodyPr/>
        <a:lstStyle/>
        <a:p>
          <a:endParaRPr lang="tr-TR"/>
        </a:p>
      </dgm:t>
    </dgm:pt>
    <dgm:pt modelId="{CB9D8101-1E6F-4972-B779-CC5885A89892}" type="sibTrans" cxnId="{B3476552-8135-4BE8-83C4-712691A5EAED}">
      <dgm:prSet/>
      <dgm:spPr/>
      <dgm:t>
        <a:bodyPr/>
        <a:lstStyle/>
        <a:p>
          <a:endParaRPr lang="tr-TR"/>
        </a:p>
      </dgm:t>
    </dgm:pt>
    <dgm:pt modelId="{F006C540-E16B-42A9-B8CD-80DE8D5258D2}">
      <dgm:prSet custT="1"/>
      <dgm:spPr/>
      <dgm:t>
        <a:bodyPr/>
        <a:lstStyle/>
        <a:p>
          <a:r>
            <a:rPr lang="en-US" sz="1400" dirty="0" smtClean="0"/>
            <a:t>To be banned from approaching the victim's location</a:t>
          </a:r>
          <a:endParaRPr lang="tr-TR" sz="1400" dirty="0" smtClean="0"/>
        </a:p>
      </dgm:t>
    </dgm:pt>
    <dgm:pt modelId="{A2D0DC89-227D-4E35-A3BB-DE516CF4A108}" type="parTrans" cxnId="{B929A7A9-373D-460F-9AEA-673FE8FB9EED}">
      <dgm:prSet/>
      <dgm:spPr/>
      <dgm:t>
        <a:bodyPr/>
        <a:lstStyle/>
        <a:p>
          <a:endParaRPr lang="tr-TR"/>
        </a:p>
      </dgm:t>
    </dgm:pt>
    <dgm:pt modelId="{1E26E1C2-3744-4DB8-A97B-6352FA23D1F4}" type="sibTrans" cxnId="{B929A7A9-373D-460F-9AEA-673FE8FB9EED}">
      <dgm:prSet/>
      <dgm:spPr/>
      <dgm:t>
        <a:bodyPr/>
        <a:lstStyle/>
        <a:p>
          <a:endParaRPr lang="tr-TR"/>
        </a:p>
      </dgm:t>
    </dgm:pt>
    <dgm:pt modelId="{70E0528D-B82F-4E4D-ADAB-99F7F102D426}">
      <dgm:prSet custT="1"/>
      <dgm:spPr/>
      <dgm:t>
        <a:bodyPr/>
        <a:lstStyle/>
        <a:p>
          <a:r>
            <a:rPr lang="en-US" sz="1400" dirty="0" smtClean="0"/>
            <a:t>To be banned from working in an environment that requires being together with children</a:t>
          </a:r>
          <a:endParaRPr lang="tr-TR" sz="1400" dirty="0" smtClean="0"/>
        </a:p>
      </dgm:t>
    </dgm:pt>
    <dgm:pt modelId="{273B90ED-76CC-4A87-A95A-40252354537C}" type="parTrans" cxnId="{EDFFACCF-B488-4D42-9928-5160436B4478}">
      <dgm:prSet/>
      <dgm:spPr/>
      <dgm:t>
        <a:bodyPr/>
        <a:lstStyle/>
        <a:p>
          <a:endParaRPr lang="tr-TR"/>
        </a:p>
      </dgm:t>
    </dgm:pt>
    <dgm:pt modelId="{6B5D9C98-1DCA-43D0-B4B8-BE33291CCB9F}" type="sibTrans" cxnId="{EDFFACCF-B488-4D42-9928-5160436B4478}">
      <dgm:prSet/>
      <dgm:spPr/>
      <dgm:t>
        <a:bodyPr/>
        <a:lstStyle/>
        <a:p>
          <a:endParaRPr lang="tr-TR"/>
        </a:p>
      </dgm:t>
    </dgm:pt>
    <dgm:pt modelId="{8415858A-D8F5-4B71-8D0E-210EC56F043B}">
      <dgm:prSet custT="1"/>
      <dgm:spPr/>
      <dgm:t>
        <a:bodyPr/>
        <a:lstStyle/>
        <a:p>
          <a:r>
            <a:rPr lang="en-US" sz="1400" dirty="0" smtClean="0"/>
            <a:t>Prohibition of performing activities requiring children to care and supervision</a:t>
          </a:r>
          <a:endParaRPr lang="tr-TR" sz="1400" dirty="0" smtClean="0"/>
        </a:p>
      </dgm:t>
    </dgm:pt>
    <dgm:pt modelId="{97182B3E-D553-4A3B-B419-597BC2C0E12F}" type="parTrans" cxnId="{C849BA1D-7D00-4CD2-AB74-5B38FB353E0E}">
      <dgm:prSet/>
      <dgm:spPr/>
      <dgm:t>
        <a:bodyPr/>
        <a:lstStyle/>
        <a:p>
          <a:endParaRPr lang="tr-TR"/>
        </a:p>
      </dgm:t>
    </dgm:pt>
    <dgm:pt modelId="{948AFF0B-BD89-4A5E-805B-4753CA81190A}" type="sibTrans" cxnId="{C849BA1D-7D00-4CD2-AB74-5B38FB353E0E}">
      <dgm:prSet/>
      <dgm:spPr/>
      <dgm:t>
        <a:bodyPr/>
        <a:lstStyle/>
        <a:p>
          <a:endParaRPr lang="tr-TR"/>
        </a:p>
      </dgm:t>
    </dgm:pt>
    <dgm:pt modelId="{45C924C1-D191-4CD1-80BC-8B002B1BC1F6}" type="pres">
      <dgm:prSet presAssocID="{7D5EF3F6-3D6D-4A84-8F1C-BEE4A5C245F7}" presName="linear" presStyleCnt="0">
        <dgm:presLayoutVars>
          <dgm:animLvl val="lvl"/>
          <dgm:resizeHandles val="exact"/>
        </dgm:presLayoutVars>
      </dgm:prSet>
      <dgm:spPr/>
      <dgm:t>
        <a:bodyPr/>
        <a:lstStyle/>
        <a:p>
          <a:endParaRPr lang="tr-TR"/>
        </a:p>
      </dgm:t>
    </dgm:pt>
    <dgm:pt modelId="{5AEE2B05-03E2-41AF-9C94-87196F716912}" type="pres">
      <dgm:prSet presAssocID="{450647A9-DF88-4218-A990-E8FB9B341DEC}" presName="parentText" presStyleLbl="node1" presStyleIdx="0" presStyleCnt="10">
        <dgm:presLayoutVars>
          <dgm:chMax val="0"/>
          <dgm:bulletEnabled val="1"/>
        </dgm:presLayoutVars>
      </dgm:prSet>
      <dgm:spPr/>
      <dgm:t>
        <a:bodyPr/>
        <a:lstStyle/>
        <a:p>
          <a:endParaRPr lang="tr-TR"/>
        </a:p>
      </dgm:t>
    </dgm:pt>
    <dgm:pt modelId="{F7E3EF9D-0FDC-48F6-A0B3-F68348B4874B}" type="pres">
      <dgm:prSet presAssocID="{25122B52-C328-4A18-8423-6B93367A75AF}" presName="spacer" presStyleCnt="0"/>
      <dgm:spPr/>
    </dgm:pt>
    <dgm:pt modelId="{A26FF726-49B1-4444-842A-DB94F6F16D62}" type="pres">
      <dgm:prSet presAssocID="{E61C814A-A9BE-4497-AA6D-91BA9BCA1BD7}" presName="parentText" presStyleLbl="node1" presStyleIdx="1" presStyleCnt="10" custLinFactNeighborX="-1230">
        <dgm:presLayoutVars>
          <dgm:chMax val="0"/>
          <dgm:bulletEnabled val="1"/>
        </dgm:presLayoutVars>
      </dgm:prSet>
      <dgm:spPr/>
      <dgm:t>
        <a:bodyPr/>
        <a:lstStyle/>
        <a:p>
          <a:endParaRPr lang="tr-TR"/>
        </a:p>
      </dgm:t>
    </dgm:pt>
    <dgm:pt modelId="{35B1B2AB-7963-4094-869C-5C206B747009}" type="pres">
      <dgm:prSet presAssocID="{437261EC-4E3A-4E68-B702-380FEADFBE1E}" presName="spacer" presStyleCnt="0"/>
      <dgm:spPr/>
    </dgm:pt>
    <dgm:pt modelId="{5323B38D-16A0-44CE-B6D5-831F28BD3440}" type="pres">
      <dgm:prSet presAssocID="{4919278A-777B-49E8-BF0E-15AD21717B31}" presName="parentText" presStyleLbl="node1" presStyleIdx="2" presStyleCnt="10">
        <dgm:presLayoutVars>
          <dgm:chMax val="0"/>
          <dgm:bulletEnabled val="1"/>
        </dgm:presLayoutVars>
      </dgm:prSet>
      <dgm:spPr/>
      <dgm:t>
        <a:bodyPr/>
        <a:lstStyle/>
        <a:p>
          <a:endParaRPr lang="tr-TR"/>
        </a:p>
      </dgm:t>
    </dgm:pt>
    <dgm:pt modelId="{4C5C9F03-EE34-4347-B545-5A474277B972}" type="pres">
      <dgm:prSet presAssocID="{7F8C70CF-32B2-4735-8252-6594949D856D}" presName="spacer" presStyleCnt="0"/>
      <dgm:spPr/>
    </dgm:pt>
    <dgm:pt modelId="{F6ED5CF1-C7EC-4447-AE38-51E8175ACBAB}" type="pres">
      <dgm:prSet presAssocID="{0AE64444-36DD-4C71-A1B8-053349901B15}" presName="parentText" presStyleLbl="node1" presStyleIdx="3" presStyleCnt="10">
        <dgm:presLayoutVars>
          <dgm:chMax val="0"/>
          <dgm:bulletEnabled val="1"/>
        </dgm:presLayoutVars>
      </dgm:prSet>
      <dgm:spPr/>
      <dgm:t>
        <a:bodyPr/>
        <a:lstStyle/>
        <a:p>
          <a:endParaRPr lang="tr-TR"/>
        </a:p>
      </dgm:t>
    </dgm:pt>
    <dgm:pt modelId="{415EA107-B251-4D35-960D-B2D86E1E4270}" type="pres">
      <dgm:prSet presAssocID="{79369F36-1005-4124-B024-2855EBAD4BBE}" presName="spacer" presStyleCnt="0"/>
      <dgm:spPr/>
    </dgm:pt>
    <dgm:pt modelId="{EEDA7BB3-C596-4632-AF69-352190BF33C3}" type="pres">
      <dgm:prSet presAssocID="{89BE0732-96E0-471E-8A49-C45BE3F69A88}" presName="parentText" presStyleLbl="node1" presStyleIdx="4" presStyleCnt="10">
        <dgm:presLayoutVars>
          <dgm:chMax val="0"/>
          <dgm:bulletEnabled val="1"/>
        </dgm:presLayoutVars>
      </dgm:prSet>
      <dgm:spPr/>
      <dgm:t>
        <a:bodyPr/>
        <a:lstStyle/>
        <a:p>
          <a:endParaRPr lang="tr-TR"/>
        </a:p>
      </dgm:t>
    </dgm:pt>
    <dgm:pt modelId="{753696AA-AC7F-4130-819A-1B48F098A441}" type="pres">
      <dgm:prSet presAssocID="{AEB04AAD-FD02-4CE4-AA2D-CF937B49F9B0}" presName="spacer" presStyleCnt="0"/>
      <dgm:spPr/>
    </dgm:pt>
    <dgm:pt modelId="{58B03687-AB63-4E3F-81B8-DE932F574487}" type="pres">
      <dgm:prSet presAssocID="{185EFCF4-906E-4C30-9D26-D52C8CF04539}" presName="parentText" presStyleLbl="node1" presStyleIdx="5" presStyleCnt="10" custLinFactNeighborX="985" custLinFactNeighborY="-19635">
        <dgm:presLayoutVars>
          <dgm:chMax val="0"/>
          <dgm:bulletEnabled val="1"/>
        </dgm:presLayoutVars>
      </dgm:prSet>
      <dgm:spPr/>
      <dgm:t>
        <a:bodyPr/>
        <a:lstStyle/>
        <a:p>
          <a:endParaRPr lang="tr-TR"/>
        </a:p>
      </dgm:t>
    </dgm:pt>
    <dgm:pt modelId="{156E924C-D7F5-4890-870A-A062193DB836}" type="pres">
      <dgm:prSet presAssocID="{D1F5EBDB-6184-43A2-8DD4-E0199002B92D}" presName="spacer" presStyleCnt="0"/>
      <dgm:spPr/>
    </dgm:pt>
    <dgm:pt modelId="{F10CBDC2-AB71-4936-94FD-1F61AF62C0F6}" type="pres">
      <dgm:prSet presAssocID="{D2464D64-F591-4FBE-8DC4-9424B8B767A3}" presName="parentText" presStyleLbl="node1" presStyleIdx="6" presStyleCnt="10">
        <dgm:presLayoutVars>
          <dgm:chMax val="0"/>
          <dgm:bulletEnabled val="1"/>
        </dgm:presLayoutVars>
      </dgm:prSet>
      <dgm:spPr/>
      <dgm:t>
        <a:bodyPr/>
        <a:lstStyle/>
        <a:p>
          <a:endParaRPr lang="tr-TR"/>
        </a:p>
      </dgm:t>
    </dgm:pt>
    <dgm:pt modelId="{664FEADC-24B9-4EF5-8D67-4581376AD90C}" type="pres">
      <dgm:prSet presAssocID="{D2464D64-F591-4FBE-8DC4-9424B8B767A3}" presName="childText" presStyleLbl="revTx" presStyleIdx="0" presStyleCnt="1">
        <dgm:presLayoutVars>
          <dgm:bulletEnabled val="1"/>
        </dgm:presLayoutVars>
      </dgm:prSet>
      <dgm:spPr/>
      <dgm:t>
        <a:bodyPr/>
        <a:lstStyle/>
        <a:p>
          <a:endParaRPr lang="tr-TR"/>
        </a:p>
      </dgm:t>
    </dgm:pt>
    <dgm:pt modelId="{AF05B845-4BA0-4957-90AF-F48E18F00CF1}" type="pres">
      <dgm:prSet presAssocID="{9885827A-B228-4A23-95C0-299F4DC3306D}" presName="parentText" presStyleLbl="node1" presStyleIdx="7" presStyleCnt="10">
        <dgm:presLayoutVars>
          <dgm:chMax val="0"/>
          <dgm:bulletEnabled val="1"/>
        </dgm:presLayoutVars>
      </dgm:prSet>
      <dgm:spPr/>
      <dgm:t>
        <a:bodyPr/>
        <a:lstStyle/>
        <a:p>
          <a:endParaRPr lang="tr-TR"/>
        </a:p>
      </dgm:t>
    </dgm:pt>
    <dgm:pt modelId="{7FB16407-B01E-46D9-B289-209694A495A6}" type="pres">
      <dgm:prSet presAssocID="{301F508E-E973-4618-A5DC-691CA164C740}" presName="spacer" presStyleCnt="0"/>
      <dgm:spPr/>
    </dgm:pt>
    <dgm:pt modelId="{547B2EB2-16C8-4311-A40F-4FD58037266E}" type="pres">
      <dgm:prSet presAssocID="{A86FF080-2CE4-46E1-AD58-5A14EBD62DFD}" presName="parentText" presStyleLbl="node1" presStyleIdx="8" presStyleCnt="10">
        <dgm:presLayoutVars>
          <dgm:chMax val="0"/>
          <dgm:bulletEnabled val="1"/>
        </dgm:presLayoutVars>
      </dgm:prSet>
      <dgm:spPr/>
      <dgm:t>
        <a:bodyPr/>
        <a:lstStyle/>
        <a:p>
          <a:endParaRPr lang="tr-TR"/>
        </a:p>
      </dgm:t>
    </dgm:pt>
    <dgm:pt modelId="{AE51B85E-8632-4A82-874A-D02C92BF032F}" type="pres">
      <dgm:prSet presAssocID="{489EC616-D714-4FA8-9BBE-BAAB92AC0ADB}" presName="spacer" presStyleCnt="0"/>
      <dgm:spPr/>
    </dgm:pt>
    <dgm:pt modelId="{991E2BD9-6BFF-4C4B-996F-9064ADF9DADE}" type="pres">
      <dgm:prSet presAssocID="{127C53AA-EA7E-4FE5-A6DF-B6D1CF57EF4E}" presName="parentText" presStyleLbl="node1" presStyleIdx="9" presStyleCnt="10">
        <dgm:presLayoutVars>
          <dgm:chMax val="0"/>
          <dgm:bulletEnabled val="1"/>
        </dgm:presLayoutVars>
      </dgm:prSet>
      <dgm:spPr/>
      <dgm:t>
        <a:bodyPr/>
        <a:lstStyle/>
        <a:p>
          <a:endParaRPr lang="tr-TR"/>
        </a:p>
      </dgm:t>
    </dgm:pt>
  </dgm:ptLst>
  <dgm:cxnLst>
    <dgm:cxn modelId="{7344DF0A-C9FC-48E0-A2D9-E14758D4DC5E}" srcId="{7D5EF3F6-3D6D-4A84-8F1C-BEE4A5C245F7}" destId="{4919278A-777B-49E8-BF0E-15AD21717B31}" srcOrd="2" destOrd="0" parTransId="{584C3611-9509-449B-91C9-E509D2A7D557}" sibTransId="{7F8C70CF-32B2-4735-8252-6594949D856D}"/>
    <dgm:cxn modelId="{A3E8E98F-FEF7-4CC2-8896-BB3EF1F2E047}" type="presOf" srcId="{A86FF080-2CE4-46E1-AD58-5A14EBD62DFD}" destId="{547B2EB2-16C8-4311-A40F-4FD58037266E}" srcOrd="0" destOrd="0" presId="urn:microsoft.com/office/officeart/2005/8/layout/vList2"/>
    <dgm:cxn modelId="{283E1FD7-5C92-498A-A343-B3EA0F467AE5}" type="presOf" srcId="{9885827A-B228-4A23-95C0-299F4DC3306D}" destId="{AF05B845-4BA0-4957-90AF-F48E18F00CF1}" srcOrd="0" destOrd="0" presId="urn:microsoft.com/office/officeart/2005/8/layout/vList2"/>
    <dgm:cxn modelId="{56E28CB5-4320-4C32-B680-AB20695D50CB}" type="presOf" srcId="{4919278A-777B-49E8-BF0E-15AD21717B31}" destId="{5323B38D-16A0-44CE-B6D5-831F28BD3440}" srcOrd="0" destOrd="0" presId="urn:microsoft.com/office/officeart/2005/8/layout/vList2"/>
    <dgm:cxn modelId="{F65BB9EB-55CD-43E2-838F-6FCD5BA31708}" srcId="{D2464D64-F591-4FBE-8DC4-9424B8B767A3}" destId="{A8A4C570-8E2F-49A2-AAE0-D541BA60F2C5}" srcOrd="1" destOrd="0" parTransId="{5BC6196E-181F-432C-8923-275FB806C6C8}" sibTransId="{161B4B9E-FC70-4ABD-AB88-225AB6A01EFF}"/>
    <dgm:cxn modelId="{9E4CD1ED-F93D-452F-A441-99EC1D1580DA}" srcId="{7D5EF3F6-3D6D-4A84-8F1C-BEE4A5C245F7}" destId="{450647A9-DF88-4218-A990-E8FB9B341DEC}" srcOrd="0" destOrd="0" parTransId="{FF679445-BDF9-4946-86B6-5E4BD842ABBA}" sibTransId="{25122B52-C328-4A18-8423-6B93367A75AF}"/>
    <dgm:cxn modelId="{F4C92546-43A8-4A2A-BEC3-44D18650454C}" type="presOf" srcId="{F006C540-E16B-42A9-B8CD-80DE8D5258D2}" destId="{664FEADC-24B9-4EF5-8D67-4581376AD90C}" srcOrd="0" destOrd="3" presId="urn:microsoft.com/office/officeart/2005/8/layout/vList2"/>
    <dgm:cxn modelId="{F6727A70-A931-4FBF-A2F3-1C78ACE81343}" srcId="{7D5EF3F6-3D6D-4A84-8F1C-BEE4A5C245F7}" destId="{9885827A-B228-4A23-95C0-299F4DC3306D}" srcOrd="7" destOrd="0" parTransId="{DBD4747D-69B7-4AC5-A4C0-275F433C585A}" sibTransId="{301F508E-E973-4618-A5DC-691CA164C740}"/>
    <dgm:cxn modelId="{7C0BF935-0D97-4CD1-A27C-5C806042CE9F}" srcId="{7D5EF3F6-3D6D-4A84-8F1C-BEE4A5C245F7}" destId="{E61C814A-A9BE-4497-AA6D-91BA9BCA1BD7}" srcOrd="1" destOrd="0" parTransId="{B42F8D11-F53E-4728-8CFD-FC1124E1EB9A}" sibTransId="{437261EC-4E3A-4E68-B702-380FEADFBE1E}"/>
    <dgm:cxn modelId="{945DB4F8-09C8-473C-A5F8-EC9D47EDE59F}" type="presOf" srcId="{89BE0732-96E0-471E-8A49-C45BE3F69A88}" destId="{EEDA7BB3-C596-4632-AF69-352190BF33C3}" srcOrd="0" destOrd="0" presId="urn:microsoft.com/office/officeart/2005/8/layout/vList2"/>
    <dgm:cxn modelId="{2C953B1A-7EB1-4CD0-959E-2451836B67C6}" type="presOf" srcId="{A741979F-ADD5-432A-AD25-7A3067D82328}" destId="{664FEADC-24B9-4EF5-8D67-4581376AD90C}" srcOrd="0" destOrd="2" presId="urn:microsoft.com/office/officeart/2005/8/layout/vList2"/>
    <dgm:cxn modelId="{163D1A4B-C5F3-416E-9E81-9EF9F5EC0D32}" srcId="{7D5EF3F6-3D6D-4A84-8F1C-BEE4A5C245F7}" destId="{185EFCF4-906E-4C30-9D26-D52C8CF04539}" srcOrd="5" destOrd="0" parTransId="{FD279F17-67AA-455B-B7A8-D3EA113E7100}" sibTransId="{D1F5EBDB-6184-43A2-8DD4-E0199002B92D}"/>
    <dgm:cxn modelId="{A18F60BE-F007-4783-9078-4500E77F0CBF}" type="presOf" srcId="{70E0528D-B82F-4E4D-ADAB-99F7F102D426}" destId="{664FEADC-24B9-4EF5-8D67-4581376AD90C}" srcOrd="0" destOrd="4" presId="urn:microsoft.com/office/officeart/2005/8/layout/vList2"/>
    <dgm:cxn modelId="{B929A7A9-373D-460F-9AEA-673FE8FB9EED}" srcId="{D2464D64-F591-4FBE-8DC4-9424B8B767A3}" destId="{F006C540-E16B-42A9-B8CD-80DE8D5258D2}" srcOrd="3" destOrd="0" parTransId="{A2D0DC89-227D-4E35-A3BB-DE516CF4A108}" sibTransId="{1E26E1C2-3744-4DB8-A97B-6352FA23D1F4}"/>
    <dgm:cxn modelId="{99D6706E-7B4F-4113-851B-079C612E3E4C}" srcId="{7D5EF3F6-3D6D-4A84-8F1C-BEE4A5C245F7}" destId="{A86FF080-2CE4-46E1-AD58-5A14EBD62DFD}" srcOrd="8" destOrd="0" parTransId="{325E6622-47DA-48AC-8A6A-93847468F3D0}" sibTransId="{489EC616-D714-4FA8-9BBE-BAAB92AC0ADB}"/>
    <dgm:cxn modelId="{EDFFACCF-B488-4D42-9928-5160436B4478}" srcId="{D2464D64-F591-4FBE-8DC4-9424B8B767A3}" destId="{70E0528D-B82F-4E4D-ADAB-99F7F102D426}" srcOrd="4" destOrd="0" parTransId="{273B90ED-76CC-4A87-A95A-40252354537C}" sibTransId="{6B5D9C98-1DCA-43D0-B4B8-BE33291CCB9F}"/>
    <dgm:cxn modelId="{19855045-1364-49E8-9A4B-86E57FA0D58C}" srcId="{7D5EF3F6-3D6D-4A84-8F1C-BEE4A5C245F7}" destId="{D2464D64-F591-4FBE-8DC4-9424B8B767A3}" srcOrd="6" destOrd="0" parTransId="{BF80AF1D-6E75-4EF1-98AE-482273120DBB}" sibTransId="{B5E27999-76F4-4BD6-AE89-C6B30C14E641}"/>
    <dgm:cxn modelId="{BD09524B-85B0-4E83-A244-37B23ED18086}" type="presOf" srcId="{8415858A-D8F5-4B71-8D0E-210EC56F043B}" destId="{664FEADC-24B9-4EF5-8D67-4581376AD90C}" srcOrd="0" destOrd="5" presId="urn:microsoft.com/office/officeart/2005/8/layout/vList2"/>
    <dgm:cxn modelId="{C849BA1D-7D00-4CD2-AB74-5B38FB353E0E}" srcId="{D2464D64-F591-4FBE-8DC4-9424B8B767A3}" destId="{8415858A-D8F5-4B71-8D0E-210EC56F043B}" srcOrd="5" destOrd="0" parTransId="{97182B3E-D553-4A3B-B419-597BC2C0E12F}" sibTransId="{948AFF0B-BD89-4A5E-805B-4753CA81190A}"/>
    <dgm:cxn modelId="{B3476552-8135-4BE8-83C4-712691A5EAED}" srcId="{D2464D64-F591-4FBE-8DC4-9424B8B767A3}" destId="{A741979F-ADD5-432A-AD25-7A3067D82328}" srcOrd="2" destOrd="0" parTransId="{6D794E8A-2C9A-4F07-8F4C-A1A2EA4D179F}" sibTransId="{CB9D8101-1E6F-4972-B779-CC5885A89892}"/>
    <dgm:cxn modelId="{1D18F63F-05BA-4AB5-9827-8768D3839A80}" type="presOf" srcId="{C30A2173-FD42-44E0-843F-B43EEBA155C8}" destId="{664FEADC-24B9-4EF5-8D67-4581376AD90C}" srcOrd="0" destOrd="0" presId="urn:microsoft.com/office/officeart/2005/8/layout/vList2"/>
    <dgm:cxn modelId="{18C4C8FD-EFD7-409D-8F6A-3958B5CFEAEA}" type="presOf" srcId="{E61C814A-A9BE-4497-AA6D-91BA9BCA1BD7}" destId="{A26FF726-49B1-4444-842A-DB94F6F16D62}" srcOrd="0" destOrd="0" presId="urn:microsoft.com/office/officeart/2005/8/layout/vList2"/>
    <dgm:cxn modelId="{27C5F61F-ACE8-4EA3-9CDE-C2913AFFA6FF}" type="presOf" srcId="{127C53AA-EA7E-4FE5-A6DF-B6D1CF57EF4E}" destId="{991E2BD9-6BFF-4C4B-996F-9064ADF9DADE}" srcOrd="0" destOrd="0" presId="urn:microsoft.com/office/officeart/2005/8/layout/vList2"/>
    <dgm:cxn modelId="{52D2A275-28E8-4884-93B9-34EAD5B6C768}" type="presOf" srcId="{0AE64444-36DD-4C71-A1B8-053349901B15}" destId="{F6ED5CF1-C7EC-4447-AE38-51E8175ACBAB}" srcOrd="0" destOrd="0" presId="urn:microsoft.com/office/officeart/2005/8/layout/vList2"/>
    <dgm:cxn modelId="{F3C781B9-2500-4735-BAB7-9F9313881FB9}" type="presOf" srcId="{450647A9-DF88-4218-A990-E8FB9B341DEC}" destId="{5AEE2B05-03E2-41AF-9C94-87196F716912}" srcOrd="0" destOrd="0" presId="urn:microsoft.com/office/officeart/2005/8/layout/vList2"/>
    <dgm:cxn modelId="{0B1BA52F-5302-4726-A12F-22AF9716901E}" type="presOf" srcId="{185EFCF4-906E-4C30-9D26-D52C8CF04539}" destId="{58B03687-AB63-4E3F-81B8-DE932F574487}" srcOrd="0" destOrd="0" presId="urn:microsoft.com/office/officeart/2005/8/layout/vList2"/>
    <dgm:cxn modelId="{2D44B6D0-FB5D-4C85-BE66-F0D592FFA3A3}" type="presOf" srcId="{A8A4C570-8E2F-49A2-AAE0-D541BA60F2C5}" destId="{664FEADC-24B9-4EF5-8D67-4581376AD90C}" srcOrd="0" destOrd="1" presId="urn:microsoft.com/office/officeart/2005/8/layout/vList2"/>
    <dgm:cxn modelId="{E1EAE376-3373-4ECC-8F30-F800D2481627}" srcId="{D2464D64-F591-4FBE-8DC4-9424B8B767A3}" destId="{C30A2173-FD42-44E0-843F-B43EEBA155C8}" srcOrd="0" destOrd="0" parTransId="{AFE7D075-51CA-4A12-838C-9A42DE8BD48C}" sibTransId="{DD99C8ED-0FDF-49FD-9A06-FEC5A40C1EE1}"/>
    <dgm:cxn modelId="{33089C1A-B082-4673-8A68-59B487EE5F86}" srcId="{7D5EF3F6-3D6D-4A84-8F1C-BEE4A5C245F7}" destId="{127C53AA-EA7E-4FE5-A6DF-B6D1CF57EF4E}" srcOrd="9" destOrd="0" parTransId="{95AA251E-6B63-44C1-B21A-031F85207EB8}" sibTransId="{99C9DB39-A559-4CB0-958A-D3254075C68A}"/>
    <dgm:cxn modelId="{80AE898C-3B6B-4E9B-9C33-C089C7B28D3D}" srcId="{7D5EF3F6-3D6D-4A84-8F1C-BEE4A5C245F7}" destId="{0AE64444-36DD-4C71-A1B8-053349901B15}" srcOrd="3" destOrd="0" parTransId="{103A4484-CFF2-4416-9AF2-229723718FB9}" sibTransId="{79369F36-1005-4124-B024-2855EBAD4BBE}"/>
    <dgm:cxn modelId="{61FC2A26-C717-4D09-A487-D79CC0B3F4A1}" type="presOf" srcId="{7D5EF3F6-3D6D-4A84-8F1C-BEE4A5C245F7}" destId="{45C924C1-D191-4CD1-80BC-8B002B1BC1F6}" srcOrd="0" destOrd="0" presId="urn:microsoft.com/office/officeart/2005/8/layout/vList2"/>
    <dgm:cxn modelId="{8B611C15-7202-4A03-886F-370B94176C1E}" srcId="{7D5EF3F6-3D6D-4A84-8F1C-BEE4A5C245F7}" destId="{89BE0732-96E0-471E-8A49-C45BE3F69A88}" srcOrd="4" destOrd="0" parTransId="{D56003CC-ECDB-41AF-A808-FC730CA09F39}" sibTransId="{AEB04AAD-FD02-4CE4-AA2D-CF937B49F9B0}"/>
    <dgm:cxn modelId="{4553377F-1BF0-4D8F-BFA2-4ABE45DC7532}" type="presOf" srcId="{D2464D64-F591-4FBE-8DC4-9424B8B767A3}" destId="{F10CBDC2-AB71-4936-94FD-1F61AF62C0F6}" srcOrd="0" destOrd="0" presId="urn:microsoft.com/office/officeart/2005/8/layout/vList2"/>
    <dgm:cxn modelId="{68D75235-F132-4A3E-8ACB-B1AB2BC69F40}" type="presParOf" srcId="{45C924C1-D191-4CD1-80BC-8B002B1BC1F6}" destId="{5AEE2B05-03E2-41AF-9C94-87196F716912}" srcOrd="0" destOrd="0" presId="urn:microsoft.com/office/officeart/2005/8/layout/vList2"/>
    <dgm:cxn modelId="{3F2FF706-A41D-4D2F-9DD3-515F3EDF5328}" type="presParOf" srcId="{45C924C1-D191-4CD1-80BC-8B002B1BC1F6}" destId="{F7E3EF9D-0FDC-48F6-A0B3-F68348B4874B}" srcOrd="1" destOrd="0" presId="urn:microsoft.com/office/officeart/2005/8/layout/vList2"/>
    <dgm:cxn modelId="{7D51F80A-A85F-450F-AB6F-13D4B7CCAB22}" type="presParOf" srcId="{45C924C1-D191-4CD1-80BC-8B002B1BC1F6}" destId="{A26FF726-49B1-4444-842A-DB94F6F16D62}" srcOrd="2" destOrd="0" presId="urn:microsoft.com/office/officeart/2005/8/layout/vList2"/>
    <dgm:cxn modelId="{A7C72044-6149-4F5F-A541-FB68F7DECE54}" type="presParOf" srcId="{45C924C1-D191-4CD1-80BC-8B002B1BC1F6}" destId="{35B1B2AB-7963-4094-869C-5C206B747009}" srcOrd="3" destOrd="0" presId="urn:microsoft.com/office/officeart/2005/8/layout/vList2"/>
    <dgm:cxn modelId="{8DF748D1-F3D1-4638-9C90-C03FA5015C1F}" type="presParOf" srcId="{45C924C1-D191-4CD1-80BC-8B002B1BC1F6}" destId="{5323B38D-16A0-44CE-B6D5-831F28BD3440}" srcOrd="4" destOrd="0" presId="urn:microsoft.com/office/officeart/2005/8/layout/vList2"/>
    <dgm:cxn modelId="{498EEAB4-B43F-4236-9F90-028DE01E3831}" type="presParOf" srcId="{45C924C1-D191-4CD1-80BC-8B002B1BC1F6}" destId="{4C5C9F03-EE34-4347-B545-5A474277B972}" srcOrd="5" destOrd="0" presId="urn:microsoft.com/office/officeart/2005/8/layout/vList2"/>
    <dgm:cxn modelId="{DE8910A4-9D59-4158-AC72-9556C522B301}" type="presParOf" srcId="{45C924C1-D191-4CD1-80BC-8B002B1BC1F6}" destId="{F6ED5CF1-C7EC-4447-AE38-51E8175ACBAB}" srcOrd="6" destOrd="0" presId="urn:microsoft.com/office/officeart/2005/8/layout/vList2"/>
    <dgm:cxn modelId="{96FB3F6B-435C-4E1B-AC6B-C683B146C421}" type="presParOf" srcId="{45C924C1-D191-4CD1-80BC-8B002B1BC1F6}" destId="{415EA107-B251-4D35-960D-B2D86E1E4270}" srcOrd="7" destOrd="0" presId="urn:microsoft.com/office/officeart/2005/8/layout/vList2"/>
    <dgm:cxn modelId="{C4D3D1A7-4AE6-405F-9069-733546308EB3}" type="presParOf" srcId="{45C924C1-D191-4CD1-80BC-8B002B1BC1F6}" destId="{EEDA7BB3-C596-4632-AF69-352190BF33C3}" srcOrd="8" destOrd="0" presId="urn:microsoft.com/office/officeart/2005/8/layout/vList2"/>
    <dgm:cxn modelId="{1244B262-B5DE-49AD-97D5-E22BA3810E8A}" type="presParOf" srcId="{45C924C1-D191-4CD1-80BC-8B002B1BC1F6}" destId="{753696AA-AC7F-4130-819A-1B48F098A441}" srcOrd="9" destOrd="0" presId="urn:microsoft.com/office/officeart/2005/8/layout/vList2"/>
    <dgm:cxn modelId="{FCB96F82-799D-4C72-B8C0-DCA20EFC66C6}" type="presParOf" srcId="{45C924C1-D191-4CD1-80BC-8B002B1BC1F6}" destId="{58B03687-AB63-4E3F-81B8-DE932F574487}" srcOrd="10" destOrd="0" presId="urn:microsoft.com/office/officeart/2005/8/layout/vList2"/>
    <dgm:cxn modelId="{7222B575-BCEB-4116-A98B-8C8697F124D7}" type="presParOf" srcId="{45C924C1-D191-4CD1-80BC-8B002B1BC1F6}" destId="{156E924C-D7F5-4890-870A-A062193DB836}" srcOrd="11" destOrd="0" presId="urn:microsoft.com/office/officeart/2005/8/layout/vList2"/>
    <dgm:cxn modelId="{2F1C684F-A745-463E-B7F7-275ECD3D7EB2}" type="presParOf" srcId="{45C924C1-D191-4CD1-80BC-8B002B1BC1F6}" destId="{F10CBDC2-AB71-4936-94FD-1F61AF62C0F6}" srcOrd="12" destOrd="0" presId="urn:microsoft.com/office/officeart/2005/8/layout/vList2"/>
    <dgm:cxn modelId="{C0F2DE2E-11C9-420B-8A5E-7277CA51F7F9}" type="presParOf" srcId="{45C924C1-D191-4CD1-80BC-8B002B1BC1F6}" destId="{664FEADC-24B9-4EF5-8D67-4581376AD90C}" srcOrd="13" destOrd="0" presId="urn:microsoft.com/office/officeart/2005/8/layout/vList2"/>
    <dgm:cxn modelId="{B1147596-0926-43D6-9637-0C8057944E7E}" type="presParOf" srcId="{45C924C1-D191-4CD1-80BC-8B002B1BC1F6}" destId="{AF05B845-4BA0-4957-90AF-F48E18F00CF1}" srcOrd="14" destOrd="0" presId="urn:microsoft.com/office/officeart/2005/8/layout/vList2"/>
    <dgm:cxn modelId="{8D4230DC-0DA1-408D-8347-563A7669F2F4}" type="presParOf" srcId="{45C924C1-D191-4CD1-80BC-8B002B1BC1F6}" destId="{7FB16407-B01E-46D9-B289-209694A495A6}" srcOrd="15" destOrd="0" presId="urn:microsoft.com/office/officeart/2005/8/layout/vList2"/>
    <dgm:cxn modelId="{48AE3C7A-AFC3-43B5-A131-A7CA1480E248}" type="presParOf" srcId="{45C924C1-D191-4CD1-80BC-8B002B1BC1F6}" destId="{547B2EB2-16C8-4311-A40F-4FD58037266E}" srcOrd="16" destOrd="0" presId="urn:microsoft.com/office/officeart/2005/8/layout/vList2"/>
    <dgm:cxn modelId="{434CCECC-0689-4287-AFE4-04BB8A4F26E1}" type="presParOf" srcId="{45C924C1-D191-4CD1-80BC-8B002B1BC1F6}" destId="{AE51B85E-8632-4A82-874A-D02C92BF032F}" srcOrd="17" destOrd="0" presId="urn:microsoft.com/office/officeart/2005/8/layout/vList2"/>
    <dgm:cxn modelId="{652364B0-9C4B-4111-BE4C-658FB650DF8E}" type="presParOf" srcId="{45C924C1-D191-4CD1-80BC-8B002B1BC1F6}" destId="{991E2BD9-6BFF-4C4B-996F-9064ADF9DADE}"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6CC2D9-7BA8-4080-8D05-7DFCA7066F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EDDE30B3-D3AC-4567-BBC7-3D846BAF1862}">
      <dgm:prSet/>
      <dgm:spPr/>
      <dgm:t>
        <a:bodyPr/>
        <a:lstStyle/>
        <a:p>
          <a:pPr rtl="0"/>
          <a:r>
            <a:rPr lang="en-US" dirty="0" smtClean="0"/>
            <a:t>The public official who finds out that a crime has been committed in the name of the investigation and prosecution on behalf of the public, neglecting to notify the competent authorities and delaying this issue, shall be sentenced to imprisonment from six months to two years.</a:t>
          </a:r>
          <a:endParaRPr lang="tr-TR" dirty="0"/>
        </a:p>
      </dgm:t>
    </dgm:pt>
    <dgm:pt modelId="{73F63DC9-1105-4262-8FB5-AB50CD17592A}" type="parTrans" cxnId="{608D1675-D51E-4AAA-A057-CE32A8DA104E}">
      <dgm:prSet/>
      <dgm:spPr/>
      <dgm:t>
        <a:bodyPr/>
        <a:lstStyle/>
        <a:p>
          <a:endParaRPr lang="tr-TR"/>
        </a:p>
      </dgm:t>
    </dgm:pt>
    <dgm:pt modelId="{09E5319C-5670-43A4-8BE4-161AF8C34A9E}" type="sibTrans" cxnId="{608D1675-D51E-4AAA-A057-CE32A8DA104E}">
      <dgm:prSet/>
      <dgm:spPr/>
      <dgm:t>
        <a:bodyPr/>
        <a:lstStyle/>
        <a:p>
          <a:endParaRPr lang="tr-TR"/>
        </a:p>
      </dgm:t>
    </dgm:pt>
    <dgm:pt modelId="{60DBBD1D-262E-4CA2-887D-1EDA7222ED5C}">
      <dgm:prSet/>
      <dgm:spPr/>
      <dgm:t>
        <a:bodyPr/>
        <a:lstStyle/>
        <a:p>
          <a:pPr rtl="0"/>
          <a:r>
            <a:rPr lang="en-US" dirty="0" smtClean="0"/>
            <a:t>In the event that the offense is committed by the person who performs the judicial police, the penalty to be imposed in accordance with the above paragraph shall be increased by half</a:t>
          </a:r>
          <a:r>
            <a:rPr lang="tr-TR" dirty="0" smtClean="0"/>
            <a:t>.</a:t>
          </a:r>
          <a:endParaRPr lang="tr-TR" dirty="0"/>
        </a:p>
      </dgm:t>
    </dgm:pt>
    <dgm:pt modelId="{778CAF4D-39D1-494C-B408-10041F874AE9}" type="parTrans" cxnId="{E9C0DF85-123F-4CCC-B22B-67C4507354F0}">
      <dgm:prSet/>
      <dgm:spPr/>
      <dgm:t>
        <a:bodyPr/>
        <a:lstStyle/>
        <a:p>
          <a:endParaRPr lang="tr-TR"/>
        </a:p>
      </dgm:t>
    </dgm:pt>
    <dgm:pt modelId="{A88192E7-2E32-4943-AD60-63998EC08D6B}" type="sibTrans" cxnId="{E9C0DF85-123F-4CCC-B22B-67C4507354F0}">
      <dgm:prSet/>
      <dgm:spPr/>
      <dgm:t>
        <a:bodyPr/>
        <a:lstStyle/>
        <a:p>
          <a:endParaRPr lang="tr-TR"/>
        </a:p>
      </dgm:t>
    </dgm:pt>
    <dgm:pt modelId="{3DD60ABD-F386-49B2-BF3A-ABD8F10A99A1}" type="pres">
      <dgm:prSet presAssocID="{006CC2D9-7BA8-4080-8D05-7DFCA7066FE9}" presName="linear" presStyleCnt="0">
        <dgm:presLayoutVars>
          <dgm:animLvl val="lvl"/>
          <dgm:resizeHandles val="exact"/>
        </dgm:presLayoutVars>
      </dgm:prSet>
      <dgm:spPr/>
      <dgm:t>
        <a:bodyPr/>
        <a:lstStyle/>
        <a:p>
          <a:endParaRPr lang="tr-TR"/>
        </a:p>
      </dgm:t>
    </dgm:pt>
    <dgm:pt modelId="{6B6CDACC-BF9D-434C-BD45-15CAB83FAE87}" type="pres">
      <dgm:prSet presAssocID="{EDDE30B3-D3AC-4567-BBC7-3D846BAF1862}" presName="parentText" presStyleLbl="node1" presStyleIdx="0" presStyleCnt="2">
        <dgm:presLayoutVars>
          <dgm:chMax val="0"/>
          <dgm:bulletEnabled val="1"/>
        </dgm:presLayoutVars>
      </dgm:prSet>
      <dgm:spPr/>
      <dgm:t>
        <a:bodyPr/>
        <a:lstStyle/>
        <a:p>
          <a:endParaRPr lang="tr-TR"/>
        </a:p>
      </dgm:t>
    </dgm:pt>
    <dgm:pt modelId="{A4208AD3-457D-4D72-B0F6-C65604B12809}" type="pres">
      <dgm:prSet presAssocID="{09E5319C-5670-43A4-8BE4-161AF8C34A9E}" presName="spacer" presStyleCnt="0"/>
      <dgm:spPr/>
    </dgm:pt>
    <dgm:pt modelId="{63280243-B5A5-4478-95F3-83ED3509FC42}" type="pres">
      <dgm:prSet presAssocID="{60DBBD1D-262E-4CA2-887D-1EDA7222ED5C}" presName="parentText" presStyleLbl="node1" presStyleIdx="1" presStyleCnt="2" custLinFactNeighborX="-996" custLinFactNeighborY="-50000">
        <dgm:presLayoutVars>
          <dgm:chMax val="0"/>
          <dgm:bulletEnabled val="1"/>
        </dgm:presLayoutVars>
      </dgm:prSet>
      <dgm:spPr/>
      <dgm:t>
        <a:bodyPr/>
        <a:lstStyle/>
        <a:p>
          <a:endParaRPr lang="tr-TR"/>
        </a:p>
      </dgm:t>
    </dgm:pt>
  </dgm:ptLst>
  <dgm:cxnLst>
    <dgm:cxn modelId="{8C3BA347-C5D5-4C2A-B181-1D0B86938B57}" type="presOf" srcId="{EDDE30B3-D3AC-4567-BBC7-3D846BAF1862}" destId="{6B6CDACC-BF9D-434C-BD45-15CAB83FAE87}" srcOrd="0" destOrd="0" presId="urn:microsoft.com/office/officeart/2005/8/layout/vList2"/>
    <dgm:cxn modelId="{608D1675-D51E-4AAA-A057-CE32A8DA104E}" srcId="{006CC2D9-7BA8-4080-8D05-7DFCA7066FE9}" destId="{EDDE30B3-D3AC-4567-BBC7-3D846BAF1862}" srcOrd="0" destOrd="0" parTransId="{73F63DC9-1105-4262-8FB5-AB50CD17592A}" sibTransId="{09E5319C-5670-43A4-8BE4-161AF8C34A9E}"/>
    <dgm:cxn modelId="{E9C0DF85-123F-4CCC-B22B-67C4507354F0}" srcId="{006CC2D9-7BA8-4080-8D05-7DFCA7066FE9}" destId="{60DBBD1D-262E-4CA2-887D-1EDA7222ED5C}" srcOrd="1" destOrd="0" parTransId="{778CAF4D-39D1-494C-B408-10041F874AE9}" sibTransId="{A88192E7-2E32-4943-AD60-63998EC08D6B}"/>
    <dgm:cxn modelId="{D1859B87-A1C0-465D-A8B2-85506399191B}" type="presOf" srcId="{006CC2D9-7BA8-4080-8D05-7DFCA7066FE9}" destId="{3DD60ABD-F386-49B2-BF3A-ABD8F10A99A1}" srcOrd="0" destOrd="0" presId="urn:microsoft.com/office/officeart/2005/8/layout/vList2"/>
    <dgm:cxn modelId="{D7C93B77-D3BD-4D0C-8F3E-E6869DCCCF38}" type="presOf" srcId="{60DBBD1D-262E-4CA2-887D-1EDA7222ED5C}" destId="{63280243-B5A5-4478-95F3-83ED3509FC42}" srcOrd="0" destOrd="0" presId="urn:microsoft.com/office/officeart/2005/8/layout/vList2"/>
    <dgm:cxn modelId="{FD32FBDE-E981-4550-90B3-7E9D7D31DFD0}" type="presParOf" srcId="{3DD60ABD-F386-49B2-BF3A-ABD8F10A99A1}" destId="{6B6CDACC-BF9D-434C-BD45-15CAB83FAE87}" srcOrd="0" destOrd="0" presId="urn:microsoft.com/office/officeart/2005/8/layout/vList2"/>
    <dgm:cxn modelId="{D77C66DC-6562-415F-A7E9-DFE25457ABBC}" type="presParOf" srcId="{3DD60ABD-F386-49B2-BF3A-ABD8F10A99A1}" destId="{A4208AD3-457D-4D72-B0F6-C65604B12809}" srcOrd="1" destOrd="0" presId="urn:microsoft.com/office/officeart/2005/8/layout/vList2"/>
    <dgm:cxn modelId="{3F7EB2A4-4EF5-414D-BC41-C3477548C936}" type="presParOf" srcId="{3DD60ABD-F386-49B2-BF3A-ABD8F10A99A1}" destId="{63280243-B5A5-4478-95F3-83ED3509FC4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AFE5C2-B2CD-4B9A-AFC5-09DEEA5C2E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DFF38BD-E628-46CE-A9BD-EB0772841DDE}">
      <dgm:prSet/>
      <dgm:spPr/>
      <dgm:t>
        <a:bodyPr/>
        <a:lstStyle/>
        <a:p>
          <a:pPr rtl="0"/>
          <a:r>
            <a:rPr lang="en-US" b="1" dirty="0" smtClean="0"/>
            <a:t>A person who does not report a crime to the competent authorities is sentenced to imprisonment for up to one year.</a:t>
          </a:r>
          <a:endParaRPr lang="tr-TR" dirty="0"/>
        </a:p>
      </dgm:t>
    </dgm:pt>
    <dgm:pt modelId="{8C013EE4-EA6C-4C8E-83D2-FAE4A6399BF8}" type="parTrans" cxnId="{497BF88A-D374-40D9-9F05-70D820FA9DC1}">
      <dgm:prSet/>
      <dgm:spPr/>
      <dgm:t>
        <a:bodyPr/>
        <a:lstStyle/>
        <a:p>
          <a:endParaRPr lang="tr-TR"/>
        </a:p>
      </dgm:t>
    </dgm:pt>
    <dgm:pt modelId="{8162F337-F6C6-4DE9-B2D4-302FB08389B4}" type="sibTrans" cxnId="{497BF88A-D374-40D9-9F05-70D820FA9DC1}">
      <dgm:prSet/>
      <dgm:spPr/>
      <dgm:t>
        <a:bodyPr/>
        <a:lstStyle/>
        <a:p>
          <a:endParaRPr lang="tr-TR"/>
        </a:p>
      </dgm:t>
    </dgm:pt>
    <dgm:pt modelId="{76CEAFFE-28BD-41E8-B438-53B8F76ACB81}">
      <dgm:prSet/>
      <dgm:spPr/>
      <dgm:t>
        <a:bodyPr/>
        <a:lstStyle/>
        <a:p>
          <a:pPr rtl="0"/>
          <a:r>
            <a:rPr lang="en-US" u="sng" dirty="0" smtClean="0"/>
            <a:t>In the case of a child who has not completed the age of fifteen, the person who is physically or mentally disabled or is unable to defend himself due to his pregnancy, the penalty according to the above paragraphs shall be increased by half.</a:t>
          </a:r>
          <a:r>
            <a:rPr lang="tr-TR" u="sng" dirty="0" smtClean="0"/>
            <a:t>. </a:t>
          </a:r>
          <a:endParaRPr lang="tr-TR" dirty="0"/>
        </a:p>
      </dgm:t>
    </dgm:pt>
    <dgm:pt modelId="{B4880B70-5A03-42F1-A78D-8649AC79A706}" type="parTrans" cxnId="{C1E0AB9C-B098-4BD6-8FA2-3AD01314A907}">
      <dgm:prSet/>
      <dgm:spPr/>
      <dgm:t>
        <a:bodyPr/>
        <a:lstStyle/>
        <a:p>
          <a:endParaRPr lang="tr-TR"/>
        </a:p>
      </dgm:t>
    </dgm:pt>
    <dgm:pt modelId="{F8665469-8F92-4676-A49D-EA6C88075670}" type="sibTrans" cxnId="{C1E0AB9C-B098-4BD6-8FA2-3AD01314A907}">
      <dgm:prSet/>
      <dgm:spPr/>
      <dgm:t>
        <a:bodyPr/>
        <a:lstStyle/>
        <a:p>
          <a:endParaRPr lang="tr-TR"/>
        </a:p>
      </dgm:t>
    </dgm:pt>
    <dgm:pt modelId="{BDCDFE8F-C7D0-40F6-9AC3-76660C6D2FBC}" type="pres">
      <dgm:prSet presAssocID="{EFAFE5C2-B2CD-4B9A-AFC5-09DEEA5C2EE6}" presName="linear" presStyleCnt="0">
        <dgm:presLayoutVars>
          <dgm:animLvl val="lvl"/>
          <dgm:resizeHandles val="exact"/>
        </dgm:presLayoutVars>
      </dgm:prSet>
      <dgm:spPr/>
      <dgm:t>
        <a:bodyPr/>
        <a:lstStyle/>
        <a:p>
          <a:endParaRPr lang="tr-TR"/>
        </a:p>
      </dgm:t>
    </dgm:pt>
    <dgm:pt modelId="{3A3798E6-CABE-4B32-8BA5-3720B2EBFBC9}" type="pres">
      <dgm:prSet presAssocID="{4DFF38BD-E628-46CE-A9BD-EB0772841DDE}" presName="parentText" presStyleLbl="node1" presStyleIdx="0" presStyleCnt="2" custLinFactY="-2485" custLinFactNeighborX="511" custLinFactNeighborY="-100000">
        <dgm:presLayoutVars>
          <dgm:chMax val="0"/>
          <dgm:bulletEnabled val="1"/>
        </dgm:presLayoutVars>
      </dgm:prSet>
      <dgm:spPr/>
      <dgm:t>
        <a:bodyPr/>
        <a:lstStyle/>
        <a:p>
          <a:endParaRPr lang="tr-TR"/>
        </a:p>
      </dgm:t>
    </dgm:pt>
    <dgm:pt modelId="{4256E144-3882-427D-AE91-3382E13942DA}" type="pres">
      <dgm:prSet presAssocID="{8162F337-F6C6-4DE9-B2D4-302FB08389B4}" presName="spacer" presStyleCnt="0"/>
      <dgm:spPr/>
    </dgm:pt>
    <dgm:pt modelId="{1377A838-804D-42EA-9012-72EF0EFC9D76}" type="pres">
      <dgm:prSet presAssocID="{76CEAFFE-28BD-41E8-B438-53B8F76ACB81}" presName="parentText" presStyleLbl="node1" presStyleIdx="1" presStyleCnt="2">
        <dgm:presLayoutVars>
          <dgm:chMax val="0"/>
          <dgm:bulletEnabled val="1"/>
        </dgm:presLayoutVars>
      </dgm:prSet>
      <dgm:spPr/>
      <dgm:t>
        <a:bodyPr/>
        <a:lstStyle/>
        <a:p>
          <a:endParaRPr lang="tr-TR"/>
        </a:p>
      </dgm:t>
    </dgm:pt>
  </dgm:ptLst>
  <dgm:cxnLst>
    <dgm:cxn modelId="{497BF88A-D374-40D9-9F05-70D820FA9DC1}" srcId="{EFAFE5C2-B2CD-4B9A-AFC5-09DEEA5C2EE6}" destId="{4DFF38BD-E628-46CE-A9BD-EB0772841DDE}" srcOrd="0" destOrd="0" parTransId="{8C013EE4-EA6C-4C8E-83D2-FAE4A6399BF8}" sibTransId="{8162F337-F6C6-4DE9-B2D4-302FB08389B4}"/>
    <dgm:cxn modelId="{166E6CC9-C592-4CD9-8B0B-78B6C2021DAF}" type="presOf" srcId="{76CEAFFE-28BD-41E8-B438-53B8F76ACB81}" destId="{1377A838-804D-42EA-9012-72EF0EFC9D76}" srcOrd="0" destOrd="0" presId="urn:microsoft.com/office/officeart/2005/8/layout/vList2"/>
    <dgm:cxn modelId="{3A6A3F7C-F60A-45E7-A568-49A6CCC284A9}" type="presOf" srcId="{4DFF38BD-E628-46CE-A9BD-EB0772841DDE}" destId="{3A3798E6-CABE-4B32-8BA5-3720B2EBFBC9}" srcOrd="0" destOrd="0" presId="urn:microsoft.com/office/officeart/2005/8/layout/vList2"/>
    <dgm:cxn modelId="{C1E0AB9C-B098-4BD6-8FA2-3AD01314A907}" srcId="{EFAFE5C2-B2CD-4B9A-AFC5-09DEEA5C2EE6}" destId="{76CEAFFE-28BD-41E8-B438-53B8F76ACB81}" srcOrd="1" destOrd="0" parTransId="{B4880B70-5A03-42F1-A78D-8649AC79A706}" sibTransId="{F8665469-8F92-4676-A49D-EA6C88075670}"/>
    <dgm:cxn modelId="{0E58EF47-B499-40EF-B287-E99C579F3C1B}" type="presOf" srcId="{EFAFE5C2-B2CD-4B9A-AFC5-09DEEA5C2EE6}" destId="{BDCDFE8F-C7D0-40F6-9AC3-76660C6D2FBC}" srcOrd="0" destOrd="0" presId="urn:microsoft.com/office/officeart/2005/8/layout/vList2"/>
    <dgm:cxn modelId="{C2517C1A-9B33-49CF-8E3E-E7C36F24ED4D}" type="presParOf" srcId="{BDCDFE8F-C7D0-40F6-9AC3-76660C6D2FBC}" destId="{3A3798E6-CABE-4B32-8BA5-3720B2EBFBC9}" srcOrd="0" destOrd="0" presId="urn:microsoft.com/office/officeart/2005/8/layout/vList2"/>
    <dgm:cxn modelId="{03292336-39BF-42D6-953D-5F59D379D396}" type="presParOf" srcId="{BDCDFE8F-C7D0-40F6-9AC3-76660C6D2FBC}" destId="{4256E144-3882-427D-AE91-3382E13942DA}" srcOrd="1" destOrd="0" presId="urn:microsoft.com/office/officeart/2005/8/layout/vList2"/>
    <dgm:cxn modelId="{4546A0A8-F4B0-41AF-A7BB-4C5D8DB4D441}" type="presParOf" srcId="{BDCDFE8F-C7D0-40F6-9AC3-76660C6D2FBC}" destId="{1377A838-804D-42EA-9012-72EF0EFC9D76}"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2BE9AB-C865-421A-A538-85EEC5F51BF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1AFE6EA-CFC6-45B0-911C-37B8A7BA5BFB}">
      <dgm:prSet/>
      <dgm:spPr/>
      <dgm:t>
        <a:bodyPr/>
        <a:lstStyle/>
        <a:p>
          <a:pPr rtl="0"/>
          <a:r>
            <a:rPr lang="en-US" b="0" i="0" dirty="0" smtClean="0"/>
            <a:t>Forensic process for victims of abuse begins with notification of crime</a:t>
          </a:r>
          <a:r>
            <a:rPr lang="tr-TR" dirty="0" smtClean="0"/>
            <a:t> (</a:t>
          </a:r>
          <a:r>
            <a:rPr lang="tr-TR" dirty="0" err="1" smtClean="0"/>
            <a:t>doubt</a:t>
          </a:r>
          <a:r>
            <a:rPr lang="tr-TR" dirty="0" smtClean="0"/>
            <a:t>) </a:t>
          </a:r>
          <a:endParaRPr lang="tr-TR" dirty="0"/>
        </a:p>
      </dgm:t>
    </dgm:pt>
    <dgm:pt modelId="{6A1D85E4-02B3-4CC8-8947-3320F00C21EF}" type="parTrans" cxnId="{B141B72D-3EBA-4E96-A88F-60854C362294}">
      <dgm:prSet/>
      <dgm:spPr/>
      <dgm:t>
        <a:bodyPr/>
        <a:lstStyle/>
        <a:p>
          <a:endParaRPr lang="tr-TR"/>
        </a:p>
      </dgm:t>
    </dgm:pt>
    <dgm:pt modelId="{0FBA01F5-2A5A-4417-9658-4D2F75B3F3BA}" type="sibTrans" cxnId="{B141B72D-3EBA-4E96-A88F-60854C362294}">
      <dgm:prSet/>
      <dgm:spPr/>
      <dgm:t>
        <a:bodyPr/>
        <a:lstStyle/>
        <a:p>
          <a:endParaRPr lang="tr-TR"/>
        </a:p>
      </dgm:t>
    </dgm:pt>
    <dgm:pt modelId="{5961C551-820A-4E27-B9E8-9F0446D4696B}">
      <dgm:prSet/>
      <dgm:spPr/>
      <dgm:t>
        <a:bodyPr/>
        <a:lstStyle/>
        <a:p>
          <a:pPr rtl="0"/>
          <a:r>
            <a:rPr lang="en-US" dirty="0" smtClean="0"/>
            <a:t>notifications </a:t>
          </a:r>
          <a:r>
            <a:rPr lang="en-US" dirty="0" smtClean="0"/>
            <a:t>to the call center of the relevant institutions</a:t>
          </a:r>
          <a:r>
            <a:rPr lang="tr-TR" dirty="0" smtClean="0"/>
            <a:t> (</a:t>
          </a:r>
          <a:r>
            <a:rPr lang="tr-TR" dirty="0" err="1" smtClean="0"/>
            <a:t>like</a:t>
          </a:r>
          <a:r>
            <a:rPr lang="tr-TR" dirty="0" smtClean="0"/>
            <a:t> 183 ). </a:t>
          </a:r>
          <a:r>
            <a:rPr lang="tr-TR" dirty="0" err="1" smtClean="0"/>
            <a:t>notice</a:t>
          </a:r>
          <a:r>
            <a:rPr lang="tr-TR" dirty="0" smtClean="0"/>
            <a:t> is </a:t>
          </a:r>
          <a:r>
            <a:rPr lang="tr-TR" dirty="0" err="1" smtClean="0"/>
            <a:t>accepted</a:t>
          </a:r>
          <a:endParaRPr lang="tr-TR" dirty="0"/>
        </a:p>
      </dgm:t>
    </dgm:pt>
    <dgm:pt modelId="{CF230837-2302-4898-ADD0-40F37382572E}" type="parTrans" cxnId="{45D27D8C-955E-4DDA-B26D-ABC64BEAA8DB}">
      <dgm:prSet/>
      <dgm:spPr/>
      <dgm:t>
        <a:bodyPr/>
        <a:lstStyle/>
        <a:p>
          <a:endParaRPr lang="tr-TR"/>
        </a:p>
      </dgm:t>
    </dgm:pt>
    <dgm:pt modelId="{13FB6928-BFF8-4018-8D1A-BD13CB2ECF5F}" type="sibTrans" cxnId="{45D27D8C-955E-4DDA-B26D-ABC64BEAA8DB}">
      <dgm:prSet/>
      <dgm:spPr/>
      <dgm:t>
        <a:bodyPr/>
        <a:lstStyle/>
        <a:p>
          <a:endParaRPr lang="tr-TR"/>
        </a:p>
      </dgm:t>
    </dgm:pt>
    <dgm:pt modelId="{3D97A5FC-30F9-4054-A0FB-858B1D030B22}">
      <dgm:prSet/>
      <dgm:spPr/>
      <dgm:t>
        <a:bodyPr/>
        <a:lstStyle/>
        <a:p>
          <a:pPr rtl="0"/>
          <a:r>
            <a:rPr lang="tr-TR" b="0" i="0" dirty="0" smtClean="0"/>
            <a:t> </a:t>
          </a:r>
          <a:r>
            <a:rPr lang="tr-TR" b="0" i="0" dirty="0" err="1" smtClean="0"/>
            <a:t>To</a:t>
          </a:r>
          <a:r>
            <a:rPr lang="tr-TR" b="0" i="0" dirty="0" smtClean="0"/>
            <a:t> </a:t>
          </a:r>
          <a:r>
            <a:rPr lang="tr-TR" b="0" i="0" dirty="0" err="1" smtClean="0"/>
            <a:t>law</a:t>
          </a:r>
          <a:r>
            <a:rPr lang="tr-TR" b="0" i="0" dirty="0" smtClean="0"/>
            <a:t> </a:t>
          </a:r>
          <a:r>
            <a:rPr lang="tr-TR" b="0" i="0" dirty="0" err="1" smtClean="0"/>
            <a:t>enforcement</a:t>
          </a:r>
          <a:r>
            <a:rPr lang="tr-TR" b="0" i="0" dirty="0" smtClean="0"/>
            <a:t> </a:t>
          </a:r>
          <a:r>
            <a:rPr lang="tr-TR" b="0" i="0" dirty="0" err="1" smtClean="0"/>
            <a:t>agencies</a:t>
          </a:r>
          <a:r>
            <a:rPr lang="tr-TR" b="0" i="0" dirty="0" smtClean="0"/>
            <a:t> </a:t>
          </a:r>
          <a:r>
            <a:rPr lang="tr-TR" b="0" i="0" dirty="0" err="1" smtClean="0"/>
            <a:t>or</a:t>
          </a:r>
          <a:r>
            <a:rPr lang="tr-TR" b="0" i="0" dirty="0" smtClean="0"/>
            <a:t> </a:t>
          </a:r>
          <a:r>
            <a:rPr lang="tr-TR" dirty="0" err="1" smtClean="0"/>
            <a:t>child</a:t>
          </a:r>
          <a:r>
            <a:rPr lang="tr-TR" dirty="0" smtClean="0"/>
            <a:t> </a:t>
          </a:r>
          <a:r>
            <a:rPr lang="tr-TR" dirty="0" err="1" smtClean="0"/>
            <a:t>branch</a:t>
          </a:r>
          <a:r>
            <a:rPr lang="tr-TR" dirty="0" smtClean="0"/>
            <a:t> Office in «</a:t>
          </a:r>
          <a:r>
            <a:rPr lang="tr-TR" dirty="0" err="1" smtClean="0"/>
            <a:t>Provincial</a:t>
          </a:r>
          <a:r>
            <a:rPr lang="tr-TR" dirty="0" smtClean="0"/>
            <a:t> </a:t>
          </a:r>
          <a:r>
            <a:rPr lang="tr-TR" dirty="0" err="1" smtClean="0"/>
            <a:t>Police</a:t>
          </a:r>
          <a:r>
            <a:rPr lang="tr-TR" dirty="0" smtClean="0"/>
            <a:t> </a:t>
          </a:r>
          <a:r>
            <a:rPr lang="tr-TR" dirty="0" err="1" smtClean="0"/>
            <a:t>Department</a:t>
          </a:r>
          <a:r>
            <a:rPr lang="tr-TR" dirty="0" smtClean="0"/>
            <a:t>”  </a:t>
          </a:r>
          <a:r>
            <a:rPr lang="tr-TR" dirty="0" err="1" smtClean="0"/>
            <a:t>children's</a:t>
          </a:r>
          <a:r>
            <a:rPr lang="tr-TR" dirty="0" smtClean="0"/>
            <a:t> </a:t>
          </a:r>
          <a:r>
            <a:rPr lang="tr-TR" dirty="0" err="1" smtClean="0"/>
            <a:t>office“in</a:t>
          </a:r>
          <a:r>
            <a:rPr lang="tr-TR" dirty="0" smtClean="0"/>
            <a:t> </a:t>
          </a:r>
          <a:r>
            <a:rPr lang="tr-TR" dirty="0" err="1" smtClean="0"/>
            <a:t>Districts</a:t>
          </a:r>
          <a:r>
            <a:rPr lang="tr-TR" dirty="0" smtClean="0"/>
            <a:t>’</a:t>
          </a:r>
          <a:endParaRPr lang="tr-TR" dirty="0"/>
        </a:p>
      </dgm:t>
    </dgm:pt>
    <dgm:pt modelId="{607C680D-52DA-495F-B626-F6A32714DE8E}" type="sibTrans" cxnId="{2A04D146-A8B2-4D04-9C82-37D3ACCC1304}">
      <dgm:prSet/>
      <dgm:spPr/>
      <dgm:t>
        <a:bodyPr/>
        <a:lstStyle/>
        <a:p>
          <a:endParaRPr lang="tr-TR"/>
        </a:p>
      </dgm:t>
    </dgm:pt>
    <dgm:pt modelId="{ACBE2753-DD20-4D34-B75E-76F1BB4C72D3}" type="parTrans" cxnId="{2A04D146-A8B2-4D04-9C82-37D3ACCC1304}">
      <dgm:prSet/>
      <dgm:spPr/>
      <dgm:t>
        <a:bodyPr/>
        <a:lstStyle/>
        <a:p>
          <a:endParaRPr lang="tr-TR"/>
        </a:p>
      </dgm:t>
    </dgm:pt>
    <dgm:pt modelId="{44C388FF-BA85-4835-B35B-F8E7C308101E}">
      <dgm:prSet/>
      <dgm:spPr/>
      <dgm:t>
        <a:bodyPr/>
        <a:lstStyle/>
        <a:p>
          <a:pPr rtl="0"/>
          <a:r>
            <a:rPr lang="tr-TR" dirty="0" smtClean="0"/>
            <a:t> </a:t>
          </a:r>
          <a:r>
            <a:rPr lang="tr-TR" dirty="0" err="1" smtClean="0"/>
            <a:t>To</a:t>
          </a:r>
          <a:r>
            <a:rPr lang="tr-TR" dirty="0" smtClean="0"/>
            <a:t> </a:t>
          </a:r>
          <a:r>
            <a:rPr lang="tr-TR" b="0" i="0" dirty="0" err="1" smtClean="0"/>
            <a:t>public</a:t>
          </a:r>
          <a:r>
            <a:rPr lang="tr-TR" b="0" i="0" dirty="0" smtClean="0"/>
            <a:t> </a:t>
          </a:r>
          <a:r>
            <a:rPr lang="tr-TR" b="0" i="0" dirty="0" err="1" smtClean="0"/>
            <a:t>prosecutor</a:t>
          </a:r>
          <a:endParaRPr lang="tr-TR" dirty="0"/>
        </a:p>
      </dgm:t>
    </dgm:pt>
    <dgm:pt modelId="{A6A6152A-551C-4043-92BE-8F087A7E6DCD}" type="sibTrans" cxnId="{8F35D383-56D4-48F1-8DD3-B1AD2F9238FC}">
      <dgm:prSet/>
      <dgm:spPr/>
      <dgm:t>
        <a:bodyPr/>
        <a:lstStyle/>
        <a:p>
          <a:endParaRPr lang="tr-TR"/>
        </a:p>
      </dgm:t>
    </dgm:pt>
    <dgm:pt modelId="{325762DF-6634-470A-B721-B20FC8770DAA}" type="parTrans" cxnId="{8F35D383-56D4-48F1-8DD3-B1AD2F9238FC}">
      <dgm:prSet/>
      <dgm:spPr/>
      <dgm:t>
        <a:bodyPr/>
        <a:lstStyle/>
        <a:p>
          <a:endParaRPr lang="tr-TR"/>
        </a:p>
      </dgm:t>
    </dgm:pt>
    <dgm:pt modelId="{CA75768E-A46F-404E-A02C-B7485697412B}">
      <dgm:prSet/>
      <dgm:spPr/>
      <dgm:t>
        <a:bodyPr/>
        <a:lstStyle/>
        <a:p>
          <a:pPr rtl="0"/>
          <a:r>
            <a:rPr lang="en-US" b="0" i="0" dirty="0" smtClean="0"/>
            <a:t>notification of the child himself a relative or</a:t>
          </a:r>
          <a:r>
            <a:rPr lang="tr-TR" b="0" i="0" dirty="0" smtClean="0"/>
            <a:t> </a:t>
          </a:r>
          <a:r>
            <a:rPr lang="tr-TR" b="0" i="0" dirty="0" err="1" smtClean="0"/>
            <a:t>by</a:t>
          </a:r>
          <a:r>
            <a:rPr lang="en-US" b="0" i="0" dirty="0" smtClean="0"/>
            <a:t> other persons suspected of abuse</a:t>
          </a:r>
          <a:r>
            <a:rPr lang="tr-TR" dirty="0" smtClean="0"/>
            <a:t>, </a:t>
          </a:r>
          <a:r>
            <a:rPr lang="tr-TR" dirty="0" err="1" smtClean="0"/>
            <a:t>directly</a:t>
          </a:r>
          <a:r>
            <a:rPr lang="tr-TR" dirty="0" smtClean="0"/>
            <a:t>;</a:t>
          </a:r>
          <a:endParaRPr lang="tr-TR" dirty="0"/>
        </a:p>
      </dgm:t>
    </dgm:pt>
    <dgm:pt modelId="{CB841BDE-754F-4151-8580-29D436DFC682}" type="sibTrans" cxnId="{C9D8E538-9859-46E5-A552-E56BD87C14AB}">
      <dgm:prSet/>
      <dgm:spPr/>
      <dgm:t>
        <a:bodyPr/>
        <a:lstStyle/>
        <a:p>
          <a:endParaRPr lang="tr-TR"/>
        </a:p>
      </dgm:t>
    </dgm:pt>
    <dgm:pt modelId="{3734B9B2-8F87-4CF1-9156-152A37D7FFD1}" type="parTrans" cxnId="{C9D8E538-9859-46E5-A552-E56BD87C14AB}">
      <dgm:prSet/>
      <dgm:spPr/>
      <dgm:t>
        <a:bodyPr/>
        <a:lstStyle/>
        <a:p>
          <a:endParaRPr lang="tr-TR"/>
        </a:p>
      </dgm:t>
    </dgm:pt>
    <dgm:pt modelId="{14537812-1270-48A7-B4A7-10B548A31F28}">
      <dgm:prSet/>
      <dgm:spPr/>
      <dgm:t>
        <a:bodyPr/>
        <a:lstStyle/>
        <a:p>
          <a:pPr rtl="0"/>
          <a:r>
            <a:rPr lang="en-US" dirty="0" smtClean="0"/>
            <a:t>if child units are not found</a:t>
          </a:r>
          <a:r>
            <a:rPr lang="tr-TR" dirty="0" smtClean="0"/>
            <a:t> ,  general </a:t>
          </a:r>
          <a:r>
            <a:rPr lang="tr-TR" dirty="0" err="1" smtClean="0"/>
            <a:t>law</a:t>
          </a:r>
          <a:r>
            <a:rPr lang="tr-TR" dirty="0" smtClean="0"/>
            <a:t> </a:t>
          </a:r>
          <a:r>
            <a:rPr lang="tr-TR" dirty="0" err="1" smtClean="0"/>
            <a:t>enforcement</a:t>
          </a:r>
          <a:r>
            <a:rPr lang="tr-TR" dirty="0" smtClean="0"/>
            <a:t> </a:t>
          </a:r>
          <a:r>
            <a:rPr lang="tr-TR" dirty="0" err="1" smtClean="0"/>
            <a:t>units</a:t>
          </a:r>
          <a:r>
            <a:rPr lang="tr-TR" dirty="0" smtClean="0"/>
            <a:t> </a:t>
          </a:r>
          <a:r>
            <a:rPr lang="en-US" b="0" i="0" dirty="0" smtClean="0"/>
            <a:t>general commander of the gendarmerie</a:t>
          </a:r>
          <a:r>
            <a:rPr lang="tr-TR" dirty="0" smtClean="0"/>
            <a:t>”</a:t>
          </a:r>
          <a:r>
            <a:rPr lang="en-US" dirty="0" smtClean="0"/>
            <a:t>child and woman part depart</a:t>
          </a:r>
          <a:r>
            <a:rPr lang="tr-TR" dirty="0" err="1" smtClean="0"/>
            <a:t>ment</a:t>
          </a:r>
          <a:r>
            <a:rPr lang="tr-TR" dirty="0" smtClean="0"/>
            <a:t> </a:t>
          </a:r>
          <a:endParaRPr lang="tr-TR" dirty="0"/>
        </a:p>
      </dgm:t>
    </dgm:pt>
    <dgm:pt modelId="{5E5FB67E-D990-4ABC-89D2-20DF9CB3CCCE}" type="parTrans" cxnId="{B8485033-3FAF-4390-874C-F636E3B537AB}">
      <dgm:prSet/>
      <dgm:spPr/>
      <dgm:t>
        <a:bodyPr/>
        <a:lstStyle/>
        <a:p>
          <a:endParaRPr lang="tr-TR"/>
        </a:p>
      </dgm:t>
    </dgm:pt>
    <dgm:pt modelId="{F6A34825-6406-4F18-B023-5B712B59AB73}" type="sibTrans" cxnId="{B8485033-3FAF-4390-874C-F636E3B537AB}">
      <dgm:prSet/>
      <dgm:spPr/>
      <dgm:t>
        <a:bodyPr/>
        <a:lstStyle/>
        <a:p>
          <a:endParaRPr lang="tr-TR"/>
        </a:p>
      </dgm:t>
    </dgm:pt>
    <dgm:pt modelId="{54385DF1-AB6D-4093-80AD-ECCBFD8B229A}" type="pres">
      <dgm:prSet presAssocID="{742BE9AB-C865-421A-A538-85EEC5F51BF7}" presName="linear" presStyleCnt="0">
        <dgm:presLayoutVars>
          <dgm:animLvl val="lvl"/>
          <dgm:resizeHandles val="exact"/>
        </dgm:presLayoutVars>
      </dgm:prSet>
      <dgm:spPr/>
      <dgm:t>
        <a:bodyPr/>
        <a:lstStyle/>
        <a:p>
          <a:endParaRPr lang="tr-TR"/>
        </a:p>
      </dgm:t>
    </dgm:pt>
    <dgm:pt modelId="{D858E5A9-4BD9-4369-BD4C-1340E5E7D808}" type="pres">
      <dgm:prSet presAssocID="{01AFE6EA-CFC6-45B0-911C-37B8A7BA5BFB}" presName="parentText" presStyleLbl="node1" presStyleIdx="0" presStyleCnt="2" custLinFactY="-14976" custLinFactNeighborX="-629" custLinFactNeighborY="-100000">
        <dgm:presLayoutVars>
          <dgm:chMax val="0"/>
          <dgm:bulletEnabled val="1"/>
        </dgm:presLayoutVars>
      </dgm:prSet>
      <dgm:spPr/>
      <dgm:t>
        <a:bodyPr/>
        <a:lstStyle/>
        <a:p>
          <a:endParaRPr lang="tr-TR"/>
        </a:p>
      </dgm:t>
    </dgm:pt>
    <dgm:pt modelId="{4298DB33-FA8F-4D99-9B28-35ED77F0DD9E}" type="pres">
      <dgm:prSet presAssocID="{0FBA01F5-2A5A-4417-9658-4D2F75B3F3BA}" presName="spacer" presStyleCnt="0"/>
      <dgm:spPr/>
    </dgm:pt>
    <dgm:pt modelId="{0265D6CA-FAC2-4C82-9153-A03035672644}" type="pres">
      <dgm:prSet presAssocID="{CA75768E-A46F-404E-A02C-B7485697412B}" presName="parentText" presStyleLbl="node1" presStyleIdx="1" presStyleCnt="2">
        <dgm:presLayoutVars>
          <dgm:chMax val="0"/>
          <dgm:bulletEnabled val="1"/>
        </dgm:presLayoutVars>
      </dgm:prSet>
      <dgm:spPr/>
      <dgm:t>
        <a:bodyPr/>
        <a:lstStyle/>
        <a:p>
          <a:endParaRPr lang="tr-TR"/>
        </a:p>
      </dgm:t>
    </dgm:pt>
    <dgm:pt modelId="{0D760229-DCBD-4910-A6DF-D3F27786A618}" type="pres">
      <dgm:prSet presAssocID="{CA75768E-A46F-404E-A02C-B7485697412B}" presName="childText" presStyleLbl="revTx" presStyleIdx="0" presStyleCnt="1">
        <dgm:presLayoutVars>
          <dgm:bulletEnabled val="1"/>
        </dgm:presLayoutVars>
      </dgm:prSet>
      <dgm:spPr/>
      <dgm:t>
        <a:bodyPr/>
        <a:lstStyle/>
        <a:p>
          <a:endParaRPr lang="tr-TR"/>
        </a:p>
      </dgm:t>
    </dgm:pt>
  </dgm:ptLst>
  <dgm:cxnLst>
    <dgm:cxn modelId="{B141B72D-3EBA-4E96-A88F-60854C362294}" srcId="{742BE9AB-C865-421A-A538-85EEC5F51BF7}" destId="{01AFE6EA-CFC6-45B0-911C-37B8A7BA5BFB}" srcOrd="0" destOrd="0" parTransId="{6A1D85E4-02B3-4CC8-8947-3320F00C21EF}" sibTransId="{0FBA01F5-2A5A-4417-9658-4D2F75B3F3BA}"/>
    <dgm:cxn modelId="{05D03DB5-4025-4235-B516-BB4663C10A0E}" type="presOf" srcId="{44C388FF-BA85-4835-B35B-F8E7C308101E}" destId="{0D760229-DCBD-4910-A6DF-D3F27786A618}" srcOrd="0" destOrd="0" presId="urn:microsoft.com/office/officeart/2005/8/layout/vList2"/>
    <dgm:cxn modelId="{84AC33BD-93DD-4246-B960-FE91980B8BCE}" type="presOf" srcId="{14537812-1270-48A7-B4A7-10B548A31F28}" destId="{0D760229-DCBD-4910-A6DF-D3F27786A618}" srcOrd="0" destOrd="2" presId="urn:microsoft.com/office/officeart/2005/8/layout/vList2"/>
    <dgm:cxn modelId="{7B1FA011-7EED-4D1C-90D8-222EA4BEB3F5}" type="presOf" srcId="{5961C551-820A-4E27-B9E8-9F0446D4696B}" destId="{0D760229-DCBD-4910-A6DF-D3F27786A618}" srcOrd="0" destOrd="3" presId="urn:microsoft.com/office/officeart/2005/8/layout/vList2"/>
    <dgm:cxn modelId="{2A04D146-A8B2-4D04-9C82-37D3ACCC1304}" srcId="{CA75768E-A46F-404E-A02C-B7485697412B}" destId="{3D97A5FC-30F9-4054-A0FB-858B1D030B22}" srcOrd="1" destOrd="0" parTransId="{ACBE2753-DD20-4D34-B75E-76F1BB4C72D3}" sibTransId="{607C680D-52DA-495F-B626-F6A32714DE8E}"/>
    <dgm:cxn modelId="{45D27D8C-955E-4DDA-B26D-ABC64BEAA8DB}" srcId="{CA75768E-A46F-404E-A02C-B7485697412B}" destId="{5961C551-820A-4E27-B9E8-9F0446D4696B}" srcOrd="3" destOrd="0" parTransId="{CF230837-2302-4898-ADD0-40F37382572E}" sibTransId="{13FB6928-BFF8-4018-8D1A-BD13CB2ECF5F}"/>
    <dgm:cxn modelId="{4340D47B-42B4-4A29-B324-B710342D43F4}" type="presOf" srcId="{3D97A5FC-30F9-4054-A0FB-858B1D030B22}" destId="{0D760229-DCBD-4910-A6DF-D3F27786A618}" srcOrd="0" destOrd="1" presId="urn:microsoft.com/office/officeart/2005/8/layout/vList2"/>
    <dgm:cxn modelId="{C9D8E538-9859-46E5-A552-E56BD87C14AB}" srcId="{742BE9AB-C865-421A-A538-85EEC5F51BF7}" destId="{CA75768E-A46F-404E-A02C-B7485697412B}" srcOrd="1" destOrd="0" parTransId="{3734B9B2-8F87-4CF1-9156-152A37D7FFD1}" sibTransId="{CB841BDE-754F-4151-8580-29D436DFC682}"/>
    <dgm:cxn modelId="{F17DD281-B5F9-49DF-82CD-8F2FB269A3D6}" type="presOf" srcId="{01AFE6EA-CFC6-45B0-911C-37B8A7BA5BFB}" destId="{D858E5A9-4BD9-4369-BD4C-1340E5E7D808}" srcOrd="0" destOrd="0" presId="urn:microsoft.com/office/officeart/2005/8/layout/vList2"/>
    <dgm:cxn modelId="{B8485033-3FAF-4390-874C-F636E3B537AB}" srcId="{CA75768E-A46F-404E-A02C-B7485697412B}" destId="{14537812-1270-48A7-B4A7-10B548A31F28}" srcOrd="2" destOrd="0" parTransId="{5E5FB67E-D990-4ABC-89D2-20DF9CB3CCCE}" sibTransId="{F6A34825-6406-4F18-B023-5B712B59AB73}"/>
    <dgm:cxn modelId="{8F35D383-56D4-48F1-8DD3-B1AD2F9238FC}" srcId="{CA75768E-A46F-404E-A02C-B7485697412B}" destId="{44C388FF-BA85-4835-B35B-F8E7C308101E}" srcOrd="0" destOrd="0" parTransId="{325762DF-6634-470A-B721-B20FC8770DAA}" sibTransId="{A6A6152A-551C-4043-92BE-8F087A7E6DCD}"/>
    <dgm:cxn modelId="{BF287276-8343-4937-838E-A0DF31A721FA}" type="presOf" srcId="{742BE9AB-C865-421A-A538-85EEC5F51BF7}" destId="{54385DF1-AB6D-4093-80AD-ECCBFD8B229A}" srcOrd="0" destOrd="0" presId="urn:microsoft.com/office/officeart/2005/8/layout/vList2"/>
    <dgm:cxn modelId="{F7A01599-BEA4-41CD-B0FE-8E04C91BD4EA}" type="presOf" srcId="{CA75768E-A46F-404E-A02C-B7485697412B}" destId="{0265D6CA-FAC2-4C82-9153-A03035672644}" srcOrd="0" destOrd="0" presId="urn:microsoft.com/office/officeart/2005/8/layout/vList2"/>
    <dgm:cxn modelId="{7D7DB0AA-BC21-4A23-BDAE-84F8024A2C29}" type="presParOf" srcId="{54385DF1-AB6D-4093-80AD-ECCBFD8B229A}" destId="{D858E5A9-4BD9-4369-BD4C-1340E5E7D808}" srcOrd="0" destOrd="0" presId="urn:microsoft.com/office/officeart/2005/8/layout/vList2"/>
    <dgm:cxn modelId="{7BB5248A-559B-4667-82A0-B891807D7C46}" type="presParOf" srcId="{54385DF1-AB6D-4093-80AD-ECCBFD8B229A}" destId="{4298DB33-FA8F-4D99-9B28-35ED77F0DD9E}" srcOrd="1" destOrd="0" presId="urn:microsoft.com/office/officeart/2005/8/layout/vList2"/>
    <dgm:cxn modelId="{D02F96C9-2F26-4EE6-B0B9-8FB62A2EC0EB}" type="presParOf" srcId="{54385DF1-AB6D-4093-80AD-ECCBFD8B229A}" destId="{0265D6CA-FAC2-4C82-9153-A03035672644}" srcOrd="2" destOrd="0" presId="urn:microsoft.com/office/officeart/2005/8/layout/vList2"/>
    <dgm:cxn modelId="{69777669-0ED2-49BD-B9C9-73151AFB5A76}" type="presParOf" srcId="{54385DF1-AB6D-4093-80AD-ECCBFD8B229A}" destId="{0D760229-DCBD-4910-A6DF-D3F27786A618}"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6FF721-6CE5-4152-A411-992718ABE7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4385D640-3325-49A0-A8B5-9C76C4ADCF03}">
      <dgm:prSet/>
      <dgm:spPr/>
      <dgm:t>
        <a:bodyPr/>
        <a:lstStyle/>
        <a:p>
          <a:pPr rtl="0"/>
          <a:r>
            <a:rPr lang="tr-TR" dirty="0" err="1" smtClean="0"/>
            <a:t>Phase</a:t>
          </a:r>
          <a:r>
            <a:rPr lang="tr-TR" dirty="0" smtClean="0"/>
            <a:t> </a:t>
          </a:r>
          <a:r>
            <a:rPr lang="tr-TR" dirty="0" err="1" smtClean="0"/>
            <a:t>after</a:t>
          </a:r>
          <a:r>
            <a:rPr lang="tr-TR" dirty="0" smtClean="0"/>
            <a:t> </a:t>
          </a:r>
          <a:r>
            <a:rPr lang="tr-TR" dirty="0" err="1" smtClean="0"/>
            <a:t>notification</a:t>
          </a:r>
          <a:r>
            <a:rPr lang="tr-TR" dirty="0" smtClean="0"/>
            <a:t> is </a:t>
          </a:r>
          <a:r>
            <a:rPr lang="en-US" dirty="0" smtClean="0"/>
            <a:t>receiving the child's statement about the event</a:t>
          </a:r>
          <a:r>
            <a:rPr lang="tr-TR" dirty="0" smtClean="0"/>
            <a:t> </a:t>
          </a:r>
          <a:r>
            <a:rPr lang="tr-TR" dirty="0" err="1" smtClean="0"/>
            <a:t>and</a:t>
          </a:r>
          <a:r>
            <a:rPr lang="tr-TR" dirty="0" smtClean="0"/>
            <a:t> </a:t>
          </a:r>
          <a:r>
            <a:rPr lang="en-US" b="0" i="0" dirty="0" smtClean="0"/>
            <a:t>the stage of investigation</a:t>
          </a:r>
          <a:endParaRPr lang="tr-TR" dirty="0"/>
        </a:p>
      </dgm:t>
    </dgm:pt>
    <dgm:pt modelId="{B4358FC0-7E50-40A3-AD7B-7BB0AC341FB9}" type="parTrans" cxnId="{63063492-78B2-46FC-8CD0-E79085D5208A}">
      <dgm:prSet/>
      <dgm:spPr/>
      <dgm:t>
        <a:bodyPr/>
        <a:lstStyle/>
        <a:p>
          <a:endParaRPr lang="tr-TR"/>
        </a:p>
      </dgm:t>
    </dgm:pt>
    <dgm:pt modelId="{53C24A60-8E75-47C8-A649-26F49D1E7020}" type="sibTrans" cxnId="{63063492-78B2-46FC-8CD0-E79085D5208A}">
      <dgm:prSet/>
      <dgm:spPr/>
      <dgm:t>
        <a:bodyPr/>
        <a:lstStyle/>
        <a:p>
          <a:endParaRPr lang="tr-TR"/>
        </a:p>
      </dgm:t>
    </dgm:pt>
    <dgm:pt modelId="{52F552A0-7D90-4F3F-99DA-4EF85D1BA09B}">
      <dgm:prSet/>
      <dgm:spPr/>
      <dgm:t>
        <a:bodyPr/>
        <a:lstStyle/>
        <a:p>
          <a:pPr rtl="0"/>
          <a:r>
            <a:rPr lang="en-US" dirty="0" smtClean="0"/>
            <a:t>after notification of abuse child abuse</a:t>
          </a:r>
          <a:r>
            <a:rPr lang="tr-TR" dirty="0" smtClean="0"/>
            <a:t>, </a:t>
          </a:r>
          <a:r>
            <a:rPr lang="en-US" dirty="0" smtClean="0"/>
            <a:t>procedures are carried out in accordance with the instructions of the public prosecutor</a:t>
          </a:r>
          <a:r>
            <a:rPr lang="tr-TR" dirty="0" smtClean="0"/>
            <a:t> .</a:t>
          </a:r>
          <a:endParaRPr lang="tr-TR" dirty="0"/>
        </a:p>
      </dgm:t>
    </dgm:pt>
    <dgm:pt modelId="{935589AD-4E6C-4E4A-AC46-CD343382B534}" type="parTrans" cxnId="{7E6DF41A-33B7-4B06-8791-200AE0FC1C20}">
      <dgm:prSet/>
      <dgm:spPr/>
      <dgm:t>
        <a:bodyPr/>
        <a:lstStyle/>
        <a:p>
          <a:endParaRPr lang="tr-TR"/>
        </a:p>
      </dgm:t>
    </dgm:pt>
    <dgm:pt modelId="{2F11F496-E119-4FEC-882A-668A42658A3C}" type="sibTrans" cxnId="{7E6DF41A-33B7-4B06-8791-200AE0FC1C20}">
      <dgm:prSet/>
      <dgm:spPr/>
      <dgm:t>
        <a:bodyPr/>
        <a:lstStyle/>
        <a:p>
          <a:endParaRPr lang="tr-TR"/>
        </a:p>
      </dgm:t>
    </dgm:pt>
    <dgm:pt modelId="{A5805337-8989-49CC-80D7-41EAB2935274}" type="pres">
      <dgm:prSet presAssocID="{586FF721-6CE5-4152-A411-992718ABE796}" presName="linear" presStyleCnt="0">
        <dgm:presLayoutVars>
          <dgm:animLvl val="lvl"/>
          <dgm:resizeHandles val="exact"/>
        </dgm:presLayoutVars>
      </dgm:prSet>
      <dgm:spPr/>
      <dgm:t>
        <a:bodyPr/>
        <a:lstStyle/>
        <a:p>
          <a:endParaRPr lang="tr-TR"/>
        </a:p>
      </dgm:t>
    </dgm:pt>
    <dgm:pt modelId="{64F88618-8788-41FE-B99F-BF0CA737CE17}" type="pres">
      <dgm:prSet presAssocID="{4385D640-3325-49A0-A8B5-9C76C4ADCF03}" presName="parentText" presStyleLbl="node1" presStyleIdx="0" presStyleCnt="2">
        <dgm:presLayoutVars>
          <dgm:chMax val="0"/>
          <dgm:bulletEnabled val="1"/>
        </dgm:presLayoutVars>
      </dgm:prSet>
      <dgm:spPr/>
      <dgm:t>
        <a:bodyPr/>
        <a:lstStyle/>
        <a:p>
          <a:endParaRPr lang="tr-TR"/>
        </a:p>
      </dgm:t>
    </dgm:pt>
    <dgm:pt modelId="{2D7C2CD0-B40C-4585-B9D6-16B583779874}" type="pres">
      <dgm:prSet presAssocID="{53C24A60-8E75-47C8-A649-26F49D1E7020}" presName="spacer" presStyleCnt="0"/>
      <dgm:spPr/>
    </dgm:pt>
    <dgm:pt modelId="{CD87B150-B415-4A5F-A3DA-DF454DBB8A21}" type="pres">
      <dgm:prSet presAssocID="{52F552A0-7D90-4F3F-99DA-4EF85D1BA09B}" presName="parentText" presStyleLbl="node1" presStyleIdx="1" presStyleCnt="2">
        <dgm:presLayoutVars>
          <dgm:chMax val="0"/>
          <dgm:bulletEnabled val="1"/>
        </dgm:presLayoutVars>
      </dgm:prSet>
      <dgm:spPr/>
      <dgm:t>
        <a:bodyPr/>
        <a:lstStyle/>
        <a:p>
          <a:endParaRPr lang="tr-TR"/>
        </a:p>
      </dgm:t>
    </dgm:pt>
  </dgm:ptLst>
  <dgm:cxnLst>
    <dgm:cxn modelId="{62D13634-C0F3-4F51-ACD4-9CEC28F76089}" type="presOf" srcId="{52F552A0-7D90-4F3F-99DA-4EF85D1BA09B}" destId="{CD87B150-B415-4A5F-A3DA-DF454DBB8A21}" srcOrd="0" destOrd="0" presId="urn:microsoft.com/office/officeart/2005/8/layout/vList2"/>
    <dgm:cxn modelId="{1433F344-6708-4684-921C-DE79B88C27CF}" type="presOf" srcId="{4385D640-3325-49A0-A8B5-9C76C4ADCF03}" destId="{64F88618-8788-41FE-B99F-BF0CA737CE17}" srcOrd="0" destOrd="0" presId="urn:microsoft.com/office/officeart/2005/8/layout/vList2"/>
    <dgm:cxn modelId="{7E6DF41A-33B7-4B06-8791-200AE0FC1C20}" srcId="{586FF721-6CE5-4152-A411-992718ABE796}" destId="{52F552A0-7D90-4F3F-99DA-4EF85D1BA09B}" srcOrd="1" destOrd="0" parTransId="{935589AD-4E6C-4E4A-AC46-CD343382B534}" sibTransId="{2F11F496-E119-4FEC-882A-668A42658A3C}"/>
    <dgm:cxn modelId="{63063492-78B2-46FC-8CD0-E79085D5208A}" srcId="{586FF721-6CE5-4152-A411-992718ABE796}" destId="{4385D640-3325-49A0-A8B5-9C76C4ADCF03}" srcOrd="0" destOrd="0" parTransId="{B4358FC0-7E50-40A3-AD7B-7BB0AC341FB9}" sibTransId="{53C24A60-8E75-47C8-A649-26F49D1E7020}"/>
    <dgm:cxn modelId="{7DB3259F-AC9B-4031-9FB6-00432E3886D0}" type="presOf" srcId="{586FF721-6CE5-4152-A411-992718ABE796}" destId="{A5805337-8989-49CC-80D7-41EAB2935274}" srcOrd="0" destOrd="0" presId="urn:microsoft.com/office/officeart/2005/8/layout/vList2"/>
    <dgm:cxn modelId="{AEF28BAC-9DE2-473D-87D5-87653D4255EA}" type="presParOf" srcId="{A5805337-8989-49CC-80D7-41EAB2935274}" destId="{64F88618-8788-41FE-B99F-BF0CA737CE17}" srcOrd="0" destOrd="0" presId="urn:microsoft.com/office/officeart/2005/8/layout/vList2"/>
    <dgm:cxn modelId="{8A4E957D-B7B0-49F4-B7D5-761BFBABF856}" type="presParOf" srcId="{A5805337-8989-49CC-80D7-41EAB2935274}" destId="{2D7C2CD0-B40C-4585-B9D6-16B583779874}" srcOrd="1" destOrd="0" presId="urn:microsoft.com/office/officeart/2005/8/layout/vList2"/>
    <dgm:cxn modelId="{E13AD3FA-BD34-4B25-9DB6-F769C88D3428}" type="presParOf" srcId="{A5805337-8989-49CC-80D7-41EAB2935274}" destId="{CD87B150-B415-4A5F-A3DA-DF454DBB8A2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0A616A-3D1B-451A-8BFB-D728D327ECCD}">
      <dsp:nvSpPr>
        <dsp:cNvPr id="0" name=""/>
        <dsp:cNvSpPr/>
      </dsp:nvSpPr>
      <dsp:spPr>
        <a:xfrm>
          <a:off x="0" y="117139"/>
          <a:ext cx="10494497" cy="79450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United Nations Declaration Of Children's Rights</a:t>
          </a:r>
          <a:r>
            <a:rPr lang="tr-TR" sz="2000" kern="1200" dirty="0" smtClean="0"/>
            <a:t> (1928, Atatürk)</a:t>
          </a:r>
          <a:endParaRPr lang="tr-TR" sz="2000" kern="1200" dirty="0"/>
        </a:p>
      </dsp:txBody>
      <dsp:txXfrm>
        <a:off x="38784" y="155923"/>
        <a:ext cx="10416929" cy="716935"/>
      </dsp:txXfrm>
    </dsp:sp>
    <dsp:sp modelId="{7938129D-EBDB-4D41-AD3A-3D0732D5DA39}">
      <dsp:nvSpPr>
        <dsp:cNvPr id="0" name=""/>
        <dsp:cNvSpPr/>
      </dsp:nvSpPr>
      <dsp:spPr>
        <a:xfrm>
          <a:off x="0" y="969242"/>
          <a:ext cx="10494497" cy="79450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kern="1200" dirty="0" smtClean="0"/>
            <a:t>United Nations Declaration Of Children's Rights</a:t>
          </a:r>
          <a:r>
            <a:rPr lang="tr-TR" sz="2000" kern="1200" dirty="0" smtClean="0"/>
            <a:t>(20 November1959)</a:t>
          </a:r>
          <a:r>
            <a:rPr lang="tr-TR" sz="2000" kern="1200" dirty="0" err="1" smtClean="0"/>
            <a:t>andchild</a:t>
          </a:r>
          <a:r>
            <a:rPr lang="tr-TR" sz="2000" kern="1200" dirty="0" smtClean="0"/>
            <a:t> </a:t>
          </a:r>
          <a:r>
            <a:rPr lang="tr-TR" sz="2000" kern="1200" dirty="0" err="1" smtClean="0"/>
            <a:t>Rights</a:t>
          </a:r>
          <a:r>
            <a:rPr lang="tr-TR" sz="2000" kern="1200" dirty="0" smtClean="0"/>
            <a:t> </a:t>
          </a:r>
          <a:r>
            <a:rPr lang="tr-TR" sz="2000" kern="1200" dirty="0" err="1" smtClean="0"/>
            <a:t>Agreement</a:t>
          </a:r>
          <a:r>
            <a:rPr lang="tr-TR" sz="2000" kern="1200" dirty="0" smtClean="0"/>
            <a:t> (9 </a:t>
          </a:r>
          <a:r>
            <a:rPr lang="tr-TR" sz="2000" kern="1200" dirty="0" err="1" smtClean="0"/>
            <a:t>December</a:t>
          </a:r>
          <a:r>
            <a:rPr lang="tr-TR" sz="2000" kern="1200" dirty="0" smtClean="0"/>
            <a:t> 1994,Turkey)</a:t>
          </a:r>
          <a:endParaRPr lang="tr-TR" sz="2000" kern="1200" dirty="0"/>
        </a:p>
      </dsp:txBody>
      <dsp:txXfrm>
        <a:off x="38784" y="1008026"/>
        <a:ext cx="10416929" cy="716935"/>
      </dsp:txXfrm>
    </dsp:sp>
    <dsp:sp modelId="{BEEC0ADF-E088-48F5-A001-EF4E017488BB}">
      <dsp:nvSpPr>
        <dsp:cNvPr id="0" name=""/>
        <dsp:cNvSpPr/>
      </dsp:nvSpPr>
      <dsp:spPr>
        <a:xfrm>
          <a:off x="0" y="1821345"/>
          <a:ext cx="10494497" cy="79450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kern="1200" dirty="0" err="1" smtClean="0"/>
            <a:t>Sale</a:t>
          </a:r>
          <a:r>
            <a:rPr lang="tr-TR" sz="2000" kern="1200" dirty="0" smtClean="0"/>
            <a:t> Of </a:t>
          </a:r>
          <a:r>
            <a:rPr lang="tr-TR" sz="2000" kern="1200" dirty="0" err="1" smtClean="0"/>
            <a:t>Children</a:t>
          </a:r>
          <a:r>
            <a:rPr lang="tr-TR" sz="2000" kern="1200" dirty="0" smtClean="0"/>
            <a:t>, </a:t>
          </a:r>
          <a:r>
            <a:rPr lang="tr-TR" sz="2000" b="0" i="0" kern="1200" dirty="0" smtClean="0"/>
            <a:t>Child </a:t>
          </a:r>
          <a:r>
            <a:rPr lang="tr-TR" sz="2000" b="0" i="0" kern="1200" dirty="0" err="1" smtClean="0"/>
            <a:t>Prostitution</a:t>
          </a:r>
          <a:r>
            <a:rPr lang="tr-TR" sz="2000" b="0" i="0" kern="1200" dirty="0" smtClean="0"/>
            <a:t> </a:t>
          </a:r>
          <a:r>
            <a:rPr lang="tr-TR" sz="2000" b="0" i="0" kern="1200" dirty="0" err="1" smtClean="0"/>
            <a:t>And</a:t>
          </a:r>
          <a:r>
            <a:rPr lang="tr-TR" sz="2000" b="0" i="0" kern="1200" dirty="0" smtClean="0"/>
            <a:t> </a:t>
          </a:r>
          <a:r>
            <a:rPr lang="en-US" sz="2000" kern="1200" dirty="0" smtClean="0"/>
            <a:t>Discretionary Protocol On Child Pornography</a:t>
          </a:r>
          <a:r>
            <a:rPr lang="tr-TR" sz="2000" kern="1200" dirty="0" smtClean="0"/>
            <a:t> (</a:t>
          </a:r>
          <a:r>
            <a:rPr lang="tr-TR" sz="2000" kern="1200" dirty="0" err="1" smtClean="0"/>
            <a:t>Additional</a:t>
          </a:r>
          <a:r>
            <a:rPr lang="tr-TR" sz="2000" kern="1200" dirty="0" smtClean="0"/>
            <a:t> </a:t>
          </a:r>
          <a:r>
            <a:rPr lang="tr-TR" sz="2000" kern="1200" dirty="0" err="1" smtClean="0"/>
            <a:t>To</a:t>
          </a:r>
          <a:r>
            <a:rPr lang="tr-TR" sz="2000" kern="1200" dirty="0" smtClean="0"/>
            <a:t> UNCRC 2002 </a:t>
          </a:r>
          <a:r>
            <a:rPr lang="tr-TR" sz="2000" kern="1200" dirty="0" err="1" smtClean="0"/>
            <a:t>Turkey</a:t>
          </a:r>
          <a:r>
            <a:rPr lang="tr-TR" sz="2000" kern="1200" dirty="0" smtClean="0"/>
            <a:t>)</a:t>
          </a:r>
          <a:endParaRPr lang="tr-TR" sz="2000" kern="1200" dirty="0"/>
        </a:p>
      </dsp:txBody>
      <dsp:txXfrm>
        <a:off x="38784" y="1860129"/>
        <a:ext cx="10416929" cy="716935"/>
      </dsp:txXfrm>
    </dsp:sp>
    <dsp:sp modelId="{48E3723E-BD6B-4BE1-8789-47D3C463364D}">
      <dsp:nvSpPr>
        <dsp:cNvPr id="0" name=""/>
        <dsp:cNvSpPr/>
      </dsp:nvSpPr>
      <dsp:spPr>
        <a:xfrm>
          <a:off x="0" y="2639520"/>
          <a:ext cx="10494497" cy="79450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tr-TR" sz="2000" b="0" i="0" kern="1200" dirty="0" smtClean="0"/>
            <a:t>E</a:t>
          </a:r>
          <a:r>
            <a:rPr lang="en-US" sz="2000" b="0" i="0" kern="1200" dirty="0" err="1" smtClean="0"/>
            <a:t>uropean</a:t>
          </a:r>
          <a:r>
            <a:rPr lang="en-US" sz="2000" b="0" i="0" kern="1200" dirty="0" smtClean="0"/>
            <a:t> </a:t>
          </a:r>
          <a:r>
            <a:rPr lang="tr-TR" sz="2000" b="0" i="0" kern="1200" dirty="0" smtClean="0"/>
            <a:t>C</a:t>
          </a:r>
          <a:r>
            <a:rPr lang="en-US" sz="2000" b="0" i="0" kern="1200" dirty="0" err="1" smtClean="0"/>
            <a:t>ouncil</a:t>
          </a:r>
          <a:r>
            <a:rPr lang="en-US" sz="2000" b="0" i="0" kern="1200" dirty="0" smtClean="0"/>
            <a:t> On The Protection</a:t>
          </a:r>
          <a:r>
            <a:rPr lang="tr-TR" sz="2000" b="0" i="0" kern="1200" dirty="0" smtClean="0"/>
            <a:t> </a:t>
          </a:r>
          <a:r>
            <a:rPr lang="tr-TR" sz="2000" b="0" i="0" kern="1200" dirty="0" err="1" smtClean="0"/>
            <a:t>Contract</a:t>
          </a:r>
          <a:r>
            <a:rPr lang="en-US" sz="2000" b="0" i="0" kern="1200" dirty="0" smtClean="0"/>
            <a:t> Of Children Against Sexual Abuse</a:t>
          </a:r>
          <a:r>
            <a:rPr lang="tr-TR" sz="2000" kern="1200" dirty="0" smtClean="0"/>
            <a:t> (</a:t>
          </a:r>
          <a:r>
            <a:rPr lang="tr-TR" sz="2000" kern="1200" dirty="0" err="1" smtClean="0"/>
            <a:t>Lanzarote</a:t>
          </a:r>
          <a:r>
            <a:rPr lang="tr-TR" sz="2000" kern="1200" dirty="0" smtClean="0"/>
            <a:t> </a:t>
          </a:r>
          <a:r>
            <a:rPr lang="tr-TR" sz="2000" kern="1200" dirty="0" err="1" smtClean="0"/>
            <a:t>Contract</a:t>
          </a:r>
          <a:r>
            <a:rPr lang="tr-TR" sz="2000" kern="1200" dirty="0" smtClean="0"/>
            <a:t>)* (</a:t>
          </a:r>
          <a:r>
            <a:rPr lang="tr-TR" sz="2000" kern="1200" dirty="0" err="1" smtClean="0"/>
            <a:t>Turkey</a:t>
          </a:r>
          <a:r>
            <a:rPr lang="tr-TR" sz="2000" kern="1200" dirty="0" smtClean="0"/>
            <a:t> </a:t>
          </a:r>
          <a:r>
            <a:rPr lang="tr-TR" sz="2000" kern="1200" dirty="0" err="1" smtClean="0"/>
            <a:t>Signed</a:t>
          </a:r>
          <a:r>
            <a:rPr lang="tr-TR" sz="2000" kern="1200" dirty="0" smtClean="0"/>
            <a:t> İn 2007and </a:t>
          </a:r>
          <a:r>
            <a:rPr lang="en-US" sz="2000" kern="1200" dirty="0" smtClean="0"/>
            <a:t>Entered Into Force In 2012</a:t>
          </a:r>
          <a:r>
            <a:rPr lang="tr-TR" sz="2000" kern="1200" dirty="0" smtClean="0"/>
            <a:t> )</a:t>
          </a:r>
          <a:endParaRPr lang="tr-TR" sz="2000" kern="1200" dirty="0"/>
        </a:p>
      </dsp:txBody>
      <dsp:txXfrm>
        <a:off x="38784" y="2678304"/>
        <a:ext cx="10416929" cy="716935"/>
      </dsp:txXfrm>
    </dsp:sp>
    <dsp:sp modelId="{DB5DB88F-8AF4-455A-BD5B-D341366D85E5}">
      <dsp:nvSpPr>
        <dsp:cNvPr id="0" name=""/>
        <dsp:cNvSpPr/>
      </dsp:nvSpPr>
      <dsp:spPr>
        <a:xfrm>
          <a:off x="0" y="3525552"/>
          <a:ext cx="10494497" cy="79450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n-US" sz="2000" b="0" i="0" kern="1200" dirty="0" smtClean="0"/>
            <a:t>Contract Of Crimes Committed In A Virtual Environment</a:t>
          </a:r>
          <a:r>
            <a:rPr lang="tr-TR" sz="2000" kern="1200" dirty="0" smtClean="0"/>
            <a:t> (23.11.2001, </a:t>
          </a:r>
          <a:r>
            <a:rPr lang="tr-TR" sz="2000" kern="1200" dirty="0" err="1" smtClean="0"/>
            <a:t>Turkey</a:t>
          </a:r>
          <a:r>
            <a:rPr lang="tr-TR" sz="2000" kern="1200" dirty="0" smtClean="0"/>
            <a:t> </a:t>
          </a:r>
          <a:r>
            <a:rPr lang="tr-TR" sz="2000" kern="1200" dirty="0" err="1" smtClean="0"/>
            <a:t>Signed</a:t>
          </a:r>
          <a:r>
            <a:rPr lang="tr-TR" sz="2000" kern="1200" dirty="0" smtClean="0"/>
            <a:t> İn 2012  </a:t>
          </a:r>
          <a:r>
            <a:rPr lang="tr-TR" sz="2000" kern="1200" dirty="0" err="1" smtClean="0"/>
            <a:t>Entered</a:t>
          </a:r>
          <a:r>
            <a:rPr lang="tr-TR" sz="2000" kern="1200" dirty="0" smtClean="0"/>
            <a:t> </a:t>
          </a:r>
          <a:r>
            <a:rPr lang="tr-TR" sz="2000" kern="1200" dirty="0" err="1" smtClean="0"/>
            <a:t>İnto</a:t>
          </a:r>
          <a:r>
            <a:rPr lang="tr-TR" sz="2000" kern="1200" dirty="0" smtClean="0"/>
            <a:t> Force İn 2014)*</a:t>
          </a:r>
          <a:endParaRPr lang="tr-TR" sz="2000" kern="1200" dirty="0"/>
        </a:p>
      </dsp:txBody>
      <dsp:txXfrm>
        <a:off x="38784" y="3564336"/>
        <a:ext cx="10416929" cy="7169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EE2B05-03E2-41AF-9C94-87196F716912}">
      <dsp:nvSpPr>
        <dsp:cNvPr id="0" name=""/>
        <dsp:cNvSpPr/>
      </dsp:nvSpPr>
      <dsp:spPr>
        <a:xfrm>
          <a:off x="0" y="4751"/>
          <a:ext cx="10620232" cy="4577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The Constitution Of The Republic Of Turkey</a:t>
          </a:r>
          <a:endParaRPr lang="en-US" sz="1400" kern="1200" dirty="0"/>
        </a:p>
      </dsp:txBody>
      <dsp:txXfrm>
        <a:off x="22348" y="27099"/>
        <a:ext cx="10575536" cy="413099"/>
      </dsp:txXfrm>
    </dsp:sp>
    <dsp:sp modelId="{A26FF726-49B1-4444-842A-DB94F6F16D62}">
      <dsp:nvSpPr>
        <dsp:cNvPr id="0" name=""/>
        <dsp:cNvSpPr/>
      </dsp:nvSpPr>
      <dsp:spPr>
        <a:xfrm>
          <a:off x="0" y="474278"/>
          <a:ext cx="10620232" cy="4577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kern="1200" dirty="0" smtClean="0"/>
            <a:t>The Constitution Of The Republic Of Turkey</a:t>
          </a:r>
          <a:endParaRPr lang="en-US" sz="1400" kern="1200" dirty="0"/>
        </a:p>
      </dsp:txBody>
      <dsp:txXfrm>
        <a:off x="22348" y="496626"/>
        <a:ext cx="10575536" cy="413099"/>
      </dsp:txXfrm>
    </dsp:sp>
    <dsp:sp modelId="{5323B38D-16A0-44CE-B6D5-831F28BD3440}">
      <dsp:nvSpPr>
        <dsp:cNvPr id="0" name=""/>
        <dsp:cNvSpPr/>
      </dsp:nvSpPr>
      <dsp:spPr>
        <a:xfrm>
          <a:off x="0" y="943804"/>
          <a:ext cx="10620232" cy="4577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sz="1400" kern="1200" dirty="0" smtClean="0"/>
            <a:t> (2004)* </a:t>
          </a:r>
          <a:endParaRPr lang="tr-TR" sz="1400" kern="1200" dirty="0"/>
        </a:p>
      </dsp:txBody>
      <dsp:txXfrm>
        <a:off x="22348" y="966152"/>
        <a:ext cx="10575536" cy="413099"/>
      </dsp:txXfrm>
    </dsp:sp>
    <dsp:sp modelId="{F6ED5CF1-C7EC-4447-AE38-51E8175ACBAB}">
      <dsp:nvSpPr>
        <dsp:cNvPr id="0" name=""/>
        <dsp:cNvSpPr/>
      </dsp:nvSpPr>
      <dsp:spPr>
        <a:xfrm>
          <a:off x="0" y="1413331"/>
          <a:ext cx="10620232" cy="4577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tr-TR" sz="1400" kern="1200" dirty="0" err="1" smtClean="0"/>
            <a:t>Turkish</a:t>
          </a:r>
          <a:r>
            <a:rPr lang="tr-TR" sz="1400" kern="1200" dirty="0" smtClean="0"/>
            <a:t> </a:t>
          </a:r>
          <a:r>
            <a:rPr lang="tr-TR" sz="1400" kern="1200" dirty="0" err="1" smtClean="0"/>
            <a:t>Penal</a:t>
          </a:r>
          <a:r>
            <a:rPr lang="tr-TR" sz="1400" kern="1200" dirty="0" smtClean="0"/>
            <a:t> </a:t>
          </a:r>
          <a:r>
            <a:rPr lang="tr-TR" sz="1400" kern="1200" dirty="0" err="1" smtClean="0"/>
            <a:t>Code</a:t>
          </a:r>
          <a:r>
            <a:rPr lang="tr-TR" sz="1400" kern="1200" dirty="0" smtClean="0"/>
            <a:t> No. 5237</a:t>
          </a:r>
          <a:endParaRPr lang="tr-TR" sz="1400" kern="1200" dirty="0"/>
        </a:p>
      </dsp:txBody>
      <dsp:txXfrm>
        <a:off x="22348" y="1435679"/>
        <a:ext cx="10575536" cy="413099"/>
      </dsp:txXfrm>
    </dsp:sp>
    <dsp:sp modelId="{EEDA7BB3-C596-4632-AF69-352190BF33C3}">
      <dsp:nvSpPr>
        <dsp:cNvPr id="0" name=""/>
        <dsp:cNvSpPr/>
      </dsp:nvSpPr>
      <dsp:spPr>
        <a:xfrm>
          <a:off x="0" y="1882858"/>
          <a:ext cx="10620232" cy="4577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Criminal Procedure Law</a:t>
          </a:r>
          <a:r>
            <a:rPr lang="tr-TR" sz="1400" kern="1200" dirty="0" smtClean="0"/>
            <a:t>  </a:t>
          </a:r>
          <a:r>
            <a:rPr lang="en-US" sz="1400" kern="1200" dirty="0" smtClean="0"/>
            <a:t>N</a:t>
          </a:r>
          <a:r>
            <a:rPr lang="tr-TR" sz="1400" kern="1200" dirty="0" smtClean="0"/>
            <a:t>o.</a:t>
          </a:r>
          <a:r>
            <a:rPr lang="en-US" sz="1400" kern="1200" dirty="0" smtClean="0"/>
            <a:t>5271 </a:t>
          </a:r>
          <a:r>
            <a:rPr lang="tr-TR" sz="1400" kern="1200" dirty="0" smtClean="0"/>
            <a:t>(2004)*</a:t>
          </a:r>
          <a:endParaRPr lang="tr-TR" sz="1400" kern="1200" dirty="0"/>
        </a:p>
      </dsp:txBody>
      <dsp:txXfrm>
        <a:off x="22348" y="1905206"/>
        <a:ext cx="10575536" cy="413099"/>
      </dsp:txXfrm>
    </dsp:sp>
    <dsp:sp modelId="{58B03687-AB63-4E3F-81B8-DE932F574487}">
      <dsp:nvSpPr>
        <dsp:cNvPr id="0" name=""/>
        <dsp:cNvSpPr/>
      </dsp:nvSpPr>
      <dsp:spPr>
        <a:xfrm>
          <a:off x="0" y="2350081"/>
          <a:ext cx="10620232" cy="4577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0" i="0" kern="1200" dirty="0" smtClean="0"/>
            <a:t>Law No. 5275 On The Execution Of Criminal And Security Measures</a:t>
          </a:r>
          <a:endParaRPr lang="en-US" sz="1400" kern="1200" dirty="0"/>
        </a:p>
      </dsp:txBody>
      <dsp:txXfrm>
        <a:off x="22348" y="2372429"/>
        <a:ext cx="10575536" cy="413099"/>
      </dsp:txXfrm>
    </dsp:sp>
    <dsp:sp modelId="{F10CBDC2-AB71-4936-94FD-1F61AF62C0F6}">
      <dsp:nvSpPr>
        <dsp:cNvPr id="0" name=""/>
        <dsp:cNvSpPr/>
      </dsp:nvSpPr>
      <dsp:spPr>
        <a:xfrm>
          <a:off x="0" y="2821911"/>
          <a:ext cx="10620232" cy="4577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Implementing Regulation On The Treatment And Other Obligations To Be Imposed On Those Convicted Of Sexual Immunity</a:t>
          </a:r>
          <a:endParaRPr lang="tr-TR" sz="1400" kern="1200" dirty="0"/>
        </a:p>
      </dsp:txBody>
      <dsp:txXfrm>
        <a:off x="22348" y="2844259"/>
        <a:ext cx="10575536" cy="413099"/>
      </dsp:txXfrm>
    </dsp:sp>
    <dsp:sp modelId="{664FEADC-24B9-4EF5-8D67-4581376AD90C}">
      <dsp:nvSpPr>
        <dsp:cNvPr id="0" name=""/>
        <dsp:cNvSpPr/>
      </dsp:nvSpPr>
      <dsp:spPr>
        <a:xfrm>
          <a:off x="0" y="3279707"/>
          <a:ext cx="10620232" cy="11804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7192" tIns="17780" rIns="99568" bIns="17780" numCol="1" spcCol="1270" anchor="t" anchorCtr="0">
          <a:noAutofit/>
        </a:bodyPr>
        <a:lstStyle/>
        <a:p>
          <a:pPr marL="114300" lvl="1" indent="-114300" algn="l" defTabSz="622300" rtl="0">
            <a:lnSpc>
              <a:spcPct val="90000"/>
            </a:lnSpc>
            <a:spcBef>
              <a:spcPct val="0"/>
            </a:spcBef>
            <a:spcAft>
              <a:spcPct val="20000"/>
            </a:spcAft>
            <a:buChar char="••"/>
          </a:pPr>
          <a:r>
            <a:rPr lang="tr-TR" sz="1400" kern="1200" smtClean="0"/>
            <a:t>Medical Treatment</a:t>
          </a:r>
          <a:endParaRPr lang="tr-TR" sz="1400" kern="1200" dirty="0"/>
        </a:p>
        <a:p>
          <a:pPr marL="114300" lvl="1" indent="-114300" algn="l" defTabSz="622300">
            <a:lnSpc>
              <a:spcPct val="90000"/>
            </a:lnSpc>
            <a:spcBef>
              <a:spcPct val="0"/>
            </a:spcBef>
            <a:spcAft>
              <a:spcPct val="20000"/>
            </a:spcAft>
            <a:buChar char="••"/>
          </a:pPr>
          <a:r>
            <a:rPr lang="tr-TR" sz="1400" kern="1200" dirty="0" smtClean="0"/>
            <a:t>Participating in Therapeutic Programs</a:t>
          </a:r>
        </a:p>
        <a:p>
          <a:pPr marL="114300" lvl="1" indent="-114300" algn="l" defTabSz="622300">
            <a:lnSpc>
              <a:spcPct val="90000"/>
            </a:lnSpc>
            <a:spcBef>
              <a:spcPct val="0"/>
            </a:spcBef>
            <a:spcAft>
              <a:spcPct val="20000"/>
            </a:spcAft>
            <a:buChar char="••"/>
          </a:pPr>
          <a:r>
            <a:rPr lang="en-US" sz="1400" kern="1200" dirty="0" smtClean="0"/>
            <a:t>Prohibition of residence in a residential area where the victim of the crime lives and works</a:t>
          </a:r>
          <a:endParaRPr lang="tr-TR" sz="1400" kern="1200" dirty="0" smtClean="0"/>
        </a:p>
        <a:p>
          <a:pPr marL="114300" lvl="1" indent="-114300" algn="l" defTabSz="622300">
            <a:lnSpc>
              <a:spcPct val="90000"/>
            </a:lnSpc>
            <a:spcBef>
              <a:spcPct val="0"/>
            </a:spcBef>
            <a:spcAft>
              <a:spcPct val="20000"/>
            </a:spcAft>
            <a:buChar char="••"/>
          </a:pPr>
          <a:r>
            <a:rPr lang="en-US" sz="1400" kern="1200" dirty="0" smtClean="0"/>
            <a:t>To be banned from approaching the victim's location</a:t>
          </a:r>
          <a:endParaRPr lang="tr-TR" sz="1400" kern="1200" dirty="0" smtClean="0"/>
        </a:p>
        <a:p>
          <a:pPr marL="114300" lvl="1" indent="-114300" algn="l" defTabSz="622300">
            <a:lnSpc>
              <a:spcPct val="90000"/>
            </a:lnSpc>
            <a:spcBef>
              <a:spcPct val="0"/>
            </a:spcBef>
            <a:spcAft>
              <a:spcPct val="20000"/>
            </a:spcAft>
            <a:buChar char="••"/>
          </a:pPr>
          <a:r>
            <a:rPr lang="en-US" sz="1400" kern="1200" dirty="0" smtClean="0"/>
            <a:t>To be banned from working in an environment that requires being together with children</a:t>
          </a:r>
          <a:endParaRPr lang="tr-TR" sz="1400" kern="1200" dirty="0" smtClean="0"/>
        </a:p>
        <a:p>
          <a:pPr marL="114300" lvl="1" indent="-114300" algn="l" defTabSz="622300">
            <a:lnSpc>
              <a:spcPct val="90000"/>
            </a:lnSpc>
            <a:spcBef>
              <a:spcPct val="0"/>
            </a:spcBef>
            <a:spcAft>
              <a:spcPct val="20000"/>
            </a:spcAft>
            <a:buChar char="••"/>
          </a:pPr>
          <a:r>
            <a:rPr lang="en-US" sz="1400" kern="1200" dirty="0" smtClean="0"/>
            <a:t>Prohibition of performing activities requiring children to care and supervision</a:t>
          </a:r>
          <a:endParaRPr lang="tr-TR" sz="1400" kern="1200" dirty="0" smtClean="0"/>
        </a:p>
      </dsp:txBody>
      <dsp:txXfrm>
        <a:off x="0" y="3279707"/>
        <a:ext cx="10620232" cy="1180403"/>
      </dsp:txXfrm>
    </dsp:sp>
    <dsp:sp modelId="{AF05B845-4BA0-4957-90AF-F48E18F00CF1}">
      <dsp:nvSpPr>
        <dsp:cNvPr id="0" name=""/>
        <dsp:cNvSpPr/>
      </dsp:nvSpPr>
      <dsp:spPr>
        <a:xfrm>
          <a:off x="0" y="4460111"/>
          <a:ext cx="10620232" cy="4577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en-US" sz="1400" kern="1200" dirty="0" smtClean="0"/>
            <a:t>Child Protection Law No. 5395 (2005) *</a:t>
          </a:r>
          <a:endParaRPr lang="tr-TR" sz="1400" kern="1200" dirty="0"/>
        </a:p>
      </dsp:txBody>
      <dsp:txXfrm>
        <a:off x="22348" y="4482459"/>
        <a:ext cx="10575536" cy="413099"/>
      </dsp:txXfrm>
    </dsp:sp>
    <dsp:sp modelId="{547B2EB2-16C8-4311-A40F-4FD58037266E}">
      <dsp:nvSpPr>
        <dsp:cNvPr id="0" name=""/>
        <dsp:cNvSpPr/>
      </dsp:nvSpPr>
      <dsp:spPr>
        <a:xfrm>
          <a:off x="0" y="4929637"/>
          <a:ext cx="10620232" cy="4577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sz="1400" kern="1200" dirty="0" err="1" smtClean="0"/>
            <a:t>Social</a:t>
          </a:r>
          <a:r>
            <a:rPr lang="tr-TR" sz="1400" kern="1200" dirty="0" smtClean="0"/>
            <a:t> Services </a:t>
          </a:r>
          <a:r>
            <a:rPr lang="tr-TR" sz="1400" kern="1200" dirty="0" err="1" smtClean="0"/>
            <a:t>Law</a:t>
          </a:r>
          <a:r>
            <a:rPr lang="tr-TR" sz="1400" kern="1200" dirty="0" smtClean="0"/>
            <a:t> No. 2828</a:t>
          </a:r>
          <a:endParaRPr lang="tr-TR" sz="1400" kern="1200" dirty="0"/>
        </a:p>
      </dsp:txBody>
      <dsp:txXfrm>
        <a:off x="22348" y="4951985"/>
        <a:ext cx="10575536" cy="413099"/>
      </dsp:txXfrm>
    </dsp:sp>
    <dsp:sp modelId="{991E2BD9-6BFF-4C4B-996F-9064ADF9DADE}">
      <dsp:nvSpPr>
        <dsp:cNvPr id="0" name=""/>
        <dsp:cNvSpPr/>
      </dsp:nvSpPr>
      <dsp:spPr>
        <a:xfrm>
          <a:off x="0" y="5399164"/>
          <a:ext cx="10620232" cy="45779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rtl="0">
            <a:lnSpc>
              <a:spcPct val="90000"/>
            </a:lnSpc>
            <a:spcBef>
              <a:spcPct val="0"/>
            </a:spcBef>
            <a:spcAft>
              <a:spcPct val="35000"/>
            </a:spcAft>
          </a:pPr>
          <a:r>
            <a:rPr lang="tr-TR" sz="1400" kern="1200" dirty="0" err="1" smtClean="0"/>
            <a:t>Turkish</a:t>
          </a:r>
          <a:r>
            <a:rPr lang="tr-TR" sz="1400" kern="1200" dirty="0" smtClean="0"/>
            <a:t> </a:t>
          </a:r>
          <a:r>
            <a:rPr lang="tr-TR" sz="1400" kern="1200" dirty="0" err="1" smtClean="0"/>
            <a:t>Civil</a:t>
          </a:r>
          <a:r>
            <a:rPr lang="tr-TR" sz="1400" kern="1200" dirty="0" smtClean="0"/>
            <a:t> </a:t>
          </a:r>
          <a:r>
            <a:rPr lang="tr-TR" sz="1400" kern="1200" dirty="0" err="1" smtClean="0"/>
            <a:t>Code</a:t>
          </a:r>
          <a:r>
            <a:rPr lang="tr-TR" sz="1400" kern="1200" dirty="0" smtClean="0"/>
            <a:t> No. 4721 (2001) *</a:t>
          </a:r>
          <a:endParaRPr lang="tr-TR" sz="1400" kern="1200" dirty="0"/>
        </a:p>
      </dsp:txBody>
      <dsp:txXfrm>
        <a:off x="22348" y="5421512"/>
        <a:ext cx="10575536" cy="4130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6CDACC-BF9D-434C-BD45-15CAB83FAE87}">
      <dsp:nvSpPr>
        <dsp:cNvPr id="0" name=""/>
        <dsp:cNvSpPr/>
      </dsp:nvSpPr>
      <dsp:spPr>
        <a:xfrm>
          <a:off x="0" y="241469"/>
          <a:ext cx="5481804" cy="1750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The public official who finds out that a crime has been committed in the name of the investigation and prosecution on behalf of the public, neglecting to notify the competent authorities and delaying this issue, shall be sentenced to imprisonment from six months to two years.</a:t>
          </a:r>
          <a:endParaRPr lang="tr-TR" sz="1700" kern="1200" dirty="0"/>
        </a:p>
      </dsp:txBody>
      <dsp:txXfrm>
        <a:off x="85444" y="326913"/>
        <a:ext cx="5310916" cy="1579432"/>
      </dsp:txXfrm>
    </dsp:sp>
    <dsp:sp modelId="{63280243-B5A5-4478-95F3-83ED3509FC42}">
      <dsp:nvSpPr>
        <dsp:cNvPr id="0" name=""/>
        <dsp:cNvSpPr/>
      </dsp:nvSpPr>
      <dsp:spPr>
        <a:xfrm>
          <a:off x="0" y="2016270"/>
          <a:ext cx="5481804" cy="175032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kern="1200" dirty="0" smtClean="0"/>
            <a:t>In the event that the offense is committed by the person who performs the judicial police, the penalty to be imposed in accordance with the above paragraph shall be increased by half</a:t>
          </a:r>
          <a:r>
            <a:rPr lang="tr-TR" sz="1700" kern="1200" dirty="0" smtClean="0"/>
            <a:t>.</a:t>
          </a:r>
          <a:endParaRPr lang="tr-TR" sz="1700" kern="1200" dirty="0"/>
        </a:p>
      </dsp:txBody>
      <dsp:txXfrm>
        <a:off x="85444" y="2101714"/>
        <a:ext cx="5310916" cy="15794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3798E6-CABE-4B32-8BA5-3720B2EBFBC9}">
      <dsp:nvSpPr>
        <dsp:cNvPr id="0" name=""/>
        <dsp:cNvSpPr/>
      </dsp:nvSpPr>
      <dsp:spPr>
        <a:xfrm>
          <a:off x="0" y="169398"/>
          <a:ext cx="5339239" cy="17304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b="1" kern="1200" dirty="0" smtClean="0"/>
            <a:t>A person who does not report a crime to the competent authorities is sentenced to imprisonment for up to one year.</a:t>
          </a:r>
          <a:endParaRPr lang="tr-TR" sz="1700" kern="1200" dirty="0"/>
        </a:p>
      </dsp:txBody>
      <dsp:txXfrm>
        <a:off x="84473" y="253871"/>
        <a:ext cx="5170293" cy="1561484"/>
      </dsp:txXfrm>
    </dsp:sp>
    <dsp:sp modelId="{1377A838-804D-42EA-9012-72EF0EFC9D76}">
      <dsp:nvSpPr>
        <dsp:cNvPr id="0" name=""/>
        <dsp:cNvSpPr/>
      </dsp:nvSpPr>
      <dsp:spPr>
        <a:xfrm>
          <a:off x="0" y="2040750"/>
          <a:ext cx="5339239" cy="173043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lvl="0" algn="l" defTabSz="755650" rtl="0">
            <a:lnSpc>
              <a:spcPct val="90000"/>
            </a:lnSpc>
            <a:spcBef>
              <a:spcPct val="0"/>
            </a:spcBef>
            <a:spcAft>
              <a:spcPct val="35000"/>
            </a:spcAft>
          </a:pPr>
          <a:r>
            <a:rPr lang="en-US" sz="1700" u="sng" kern="1200" dirty="0" smtClean="0"/>
            <a:t>In the case of a child who has not completed the age of fifteen, the person who is physically or mentally disabled or is unable to defend himself due to his pregnancy, the penalty according to the above paragraphs shall be increased by half.</a:t>
          </a:r>
          <a:r>
            <a:rPr lang="tr-TR" sz="1700" u="sng" kern="1200" dirty="0" smtClean="0"/>
            <a:t>. </a:t>
          </a:r>
          <a:endParaRPr lang="tr-TR" sz="1700" kern="1200" dirty="0"/>
        </a:p>
      </dsp:txBody>
      <dsp:txXfrm>
        <a:off x="84473" y="2125223"/>
        <a:ext cx="5170293" cy="15614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58E5A9-4BD9-4369-BD4C-1340E5E7D808}">
      <dsp:nvSpPr>
        <dsp:cNvPr id="0" name=""/>
        <dsp:cNvSpPr/>
      </dsp:nvSpPr>
      <dsp:spPr>
        <a:xfrm>
          <a:off x="0" y="0"/>
          <a:ext cx="10850880" cy="1034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0" i="0" kern="1200" dirty="0" smtClean="0"/>
            <a:t>Forensic process for victims of abuse begins with notification of crime</a:t>
          </a:r>
          <a:r>
            <a:rPr lang="tr-TR" sz="2600" kern="1200" dirty="0" smtClean="0"/>
            <a:t> (</a:t>
          </a:r>
          <a:r>
            <a:rPr lang="tr-TR" sz="2600" kern="1200" dirty="0" err="1" smtClean="0"/>
            <a:t>doubt</a:t>
          </a:r>
          <a:r>
            <a:rPr lang="tr-TR" sz="2600" kern="1200" dirty="0" smtClean="0"/>
            <a:t>) </a:t>
          </a:r>
          <a:endParaRPr lang="tr-TR" sz="2600" kern="1200" dirty="0"/>
        </a:p>
      </dsp:txBody>
      <dsp:txXfrm>
        <a:off x="50489" y="50489"/>
        <a:ext cx="10749902" cy="933302"/>
      </dsp:txXfrm>
    </dsp:sp>
    <dsp:sp modelId="{0265D6CA-FAC2-4C82-9153-A03035672644}">
      <dsp:nvSpPr>
        <dsp:cNvPr id="0" name=""/>
        <dsp:cNvSpPr/>
      </dsp:nvSpPr>
      <dsp:spPr>
        <a:xfrm>
          <a:off x="0" y="1172118"/>
          <a:ext cx="10850880" cy="1034280"/>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n-US" sz="2600" b="0" i="0" kern="1200" dirty="0" smtClean="0"/>
            <a:t>notification of the child himself a relative or</a:t>
          </a:r>
          <a:r>
            <a:rPr lang="tr-TR" sz="2600" b="0" i="0" kern="1200" dirty="0" smtClean="0"/>
            <a:t> </a:t>
          </a:r>
          <a:r>
            <a:rPr lang="tr-TR" sz="2600" b="0" i="0" kern="1200" dirty="0" err="1" smtClean="0"/>
            <a:t>by</a:t>
          </a:r>
          <a:r>
            <a:rPr lang="en-US" sz="2600" b="0" i="0" kern="1200" dirty="0" smtClean="0"/>
            <a:t> other persons suspected of abuse</a:t>
          </a:r>
          <a:r>
            <a:rPr lang="tr-TR" sz="2600" kern="1200" dirty="0" smtClean="0"/>
            <a:t>, </a:t>
          </a:r>
          <a:r>
            <a:rPr lang="tr-TR" sz="2600" kern="1200" dirty="0" err="1" smtClean="0"/>
            <a:t>directly</a:t>
          </a:r>
          <a:r>
            <a:rPr lang="tr-TR" sz="2600" kern="1200" dirty="0" smtClean="0"/>
            <a:t>;</a:t>
          </a:r>
          <a:endParaRPr lang="tr-TR" sz="2600" kern="1200" dirty="0"/>
        </a:p>
      </dsp:txBody>
      <dsp:txXfrm>
        <a:off x="50489" y="1222607"/>
        <a:ext cx="10749902" cy="933302"/>
      </dsp:txXfrm>
    </dsp:sp>
    <dsp:sp modelId="{0D760229-DCBD-4910-A6DF-D3F27786A618}">
      <dsp:nvSpPr>
        <dsp:cNvPr id="0" name=""/>
        <dsp:cNvSpPr/>
      </dsp:nvSpPr>
      <dsp:spPr>
        <a:xfrm>
          <a:off x="0" y="2206398"/>
          <a:ext cx="10850880" cy="2260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4515" tIns="33020" rIns="184912" bIns="33020" numCol="1" spcCol="1270" anchor="t" anchorCtr="0">
          <a:noAutofit/>
        </a:bodyPr>
        <a:lstStyle/>
        <a:p>
          <a:pPr marL="228600" lvl="1" indent="-228600" algn="l" defTabSz="889000" rtl="0">
            <a:lnSpc>
              <a:spcPct val="90000"/>
            </a:lnSpc>
            <a:spcBef>
              <a:spcPct val="0"/>
            </a:spcBef>
            <a:spcAft>
              <a:spcPct val="20000"/>
            </a:spcAft>
            <a:buChar char="••"/>
          </a:pPr>
          <a:r>
            <a:rPr lang="tr-TR" sz="2000" kern="1200" dirty="0" smtClean="0"/>
            <a:t> </a:t>
          </a:r>
          <a:r>
            <a:rPr lang="tr-TR" sz="2000" kern="1200" dirty="0" err="1" smtClean="0"/>
            <a:t>To</a:t>
          </a:r>
          <a:r>
            <a:rPr lang="tr-TR" sz="2000" kern="1200" dirty="0" smtClean="0"/>
            <a:t> </a:t>
          </a:r>
          <a:r>
            <a:rPr lang="tr-TR" sz="2000" b="0" i="0" kern="1200" dirty="0" err="1" smtClean="0"/>
            <a:t>public</a:t>
          </a:r>
          <a:r>
            <a:rPr lang="tr-TR" sz="2000" b="0" i="0" kern="1200" dirty="0" smtClean="0"/>
            <a:t> </a:t>
          </a:r>
          <a:r>
            <a:rPr lang="tr-TR" sz="2000" b="0" i="0" kern="1200" dirty="0" err="1" smtClean="0"/>
            <a:t>prosecutor</a:t>
          </a:r>
          <a:endParaRPr lang="tr-TR" sz="2000" kern="1200" dirty="0"/>
        </a:p>
        <a:p>
          <a:pPr marL="228600" lvl="1" indent="-228600" algn="l" defTabSz="889000" rtl="0">
            <a:lnSpc>
              <a:spcPct val="90000"/>
            </a:lnSpc>
            <a:spcBef>
              <a:spcPct val="0"/>
            </a:spcBef>
            <a:spcAft>
              <a:spcPct val="20000"/>
            </a:spcAft>
            <a:buChar char="••"/>
          </a:pPr>
          <a:r>
            <a:rPr lang="tr-TR" sz="2000" b="0" i="0" kern="1200" dirty="0" smtClean="0"/>
            <a:t> </a:t>
          </a:r>
          <a:r>
            <a:rPr lang="tr-TR" sz="2000" b="0" i="0" kern="1200" dirty="0" err="1" smtClean="0"/>
            <a:t>To</a:t>
          </a:r>
          <a:r>
            <a:rPr lang="tr-TR" sz="2000" b="0" i="0" kern="1200" dirty="0" smtClean="0"/>
            <a:t> </a:t>
          </a:r>
          <a:r>
            <a:rPr lang="tr-TR" sz="2000" b="0" i="0" kern="1200" dirty="0" err="1" smtClean="0"/>
            <a:t>law</a:t>
          </a:r>
          <a:r>
            <a:rPr lang="tr-TR" sz="2000" b="0" i="0" kern="1200" dirty="0" smtClean="0"/>
            <a:t> </a:t>
          </a:r>
          <a:r>
            <a:rPr lang="tr-TR" sz="2000" b="0" i="0" kern="1200" dirty="0" err="1" smtClean="0"/>
            <a:t>enforcement</a:t>
          </a:r>
          <a:r>
            <a:rPr lang="tr-TR" sz="2000" b="0" i="0" kern="1200" dirty="0" smtClean="0"/>
            <a:t> </a:t>
          </a:r>
          <a:r>
            <a:rPr lang="tr-TR" sz="2000" b="0" i="0" kern="1200" dirty="0" err="1" smtClean="0"/>
            <a:t>agencies</a:t>
          </a:r>
          <a:r>
            <a:rPr lang="tr-TR" sz="2000" b="0" i="0" kern="1200" dirty="0" smtClean="0"/>
            <a:t> </a:t>
          </a:r>
          <a:r>
            <a:rPr lang="tr-TR" sz="2000" b="0" i="0" kern="1200" dirty="0" err="1" smtClean="0"/>
            <a:t>or</a:t>
          </a:r>
          <a:r>
            <a:rPr lang="tr-TR" sz="2000" b="0" i="0" kern="1200" dirty="0" smtClean="0"/>
            <a:t> </a:t>
          </a:r>
          <a:r>
            <a:rPr lang="tr-TR" sz="2000" kern="1200" dirty="0" err="1" smtClean="0"/>
            <a:t>child</a:t>
          </a:r>
          <a:r>
            <a:rPr lang="tr-TR" sz="2000" kern="1200" dirty="0" smtClean="0"/>
            <a:t> </a:t>
          </a:r>
          <a:r>
            <a:rPr lang="tr-TR" sz="2000" kern="1200" dirty="0" err="1" smtClean="0"/>
            <a:t>branch</a:t>
          </a:r>
          <a:r>
            <a:rPr lang="tr-TR" sz="2000" kern="1200" dirty="0" smtClean="0"/>
            <a:t> Office in «</a:t>
          </a:r>
          <a:r>
            <a:rPr lang="tr-TR" sz="2000" kern="1200" dirty="0" err="1" smtClean="0"/>
            <a:t>Provincial</a:t>
          </a:r>
          <a:r>
            <a:rPr lang="tr-TR" sz="2000" kern="1200" dirty="0" smtClean="0"/>
            <a:t> </a:t>
          </a:r>
          <a:r>
            <a:rPr lang="tr-TR" sz="2000" kern="1200" dirty="0" err="1" smtClean="0"/>
            <a:t>Police</a:t>
          </a:r>
          <a:r>
            <a:rPr lang="tr-TR" sz="2000" kern="1200" dirty="0" smtClean="0"/>
            <a:t> </a:t>
          </a:r>
          <a:r>
            <a:rPr lang="tr-TR" sz="2000" kern="1200" dirty="0" err="1" smtClean="0"/>
            <a:t>Department</a:t>
          </a:r>
          <a:r>
            <a:rPr lang="tr-TR" sz="2000" kern="1200" dirty="0" smtClean="0"/>
            <a:t>”  </a:t>
          </a:r>
          <a:r>
            <a:rPr lang="tr-TR" sz="2000" kern="1200" dirty="0" err="1" smtClean="0"/>
            <a:t>children's</a:t>
          </a:r>
          <a:r>
            <a:rPr lang="tr-TR" sz="2000" kern="1200" dirty="0" smtClean="0"/>
            <a:t> </a:t>
          </a:r>
          <a:r>
            <a:rPr lang="tr-TR" sz="2000" kern="1200" dirty="0" err="1" smtClean="0"/>
            <a:t>office“in</a:t>
          </a:r>
          <a:r>
            <a:rPr lang="tr-TR" sz="2000" kern="1200" dirty="0" smtClean="0"/>
            <a:t> </a:t>
          </a:r>
          <a:r>
            <a:rPr lang="tr-TR" sz="2000" kern="1200" dirty="0" err="1" smtClean="0"/>
            <a:t>Districts</a:t>
          </a:r>
          <a:r>
            <a:rPr lang="tr-TR" sz="2000" kern="1200" dirty="0" smtClean="0"/>
            <a:t>’</a:t>
          </a:r>
          <a:endParaRPr lang="tr-TR" sz="2000" kern="1200" dirty="0"/>
        </a:p>
        <a:p>
          <a:pPr marL="228600" lvl="1" indent="-228600" algn="l" defTabSz="889000" rtl="0">
            <a:lnSpc>
              <a:spcPct val="90000"/>
            </a:lnSpc>
            <a:spcBef>
              <a:spcPct val="0"/>
            </a:spcBef>
            <a:spcAft>
              <a:spcPct val="20000"/>
            </a:spcAft>
            <a:buChar char="••"/>
          </a:pPr>
          <a:r>
            <a:rPr lang="en-US" sz="2000" kern="1200" dirty="0" smtClean="0"/>
            <a:t>if child units are not found</a:t>
          </a:r>
          <a:r>
            <a:rPr lang="tr-TR" sz="2000" kern="1200" dirty="0" smtClean="0"/>
            <a:t> ,  general </a:t>
          </a:r>
          <a:r>
            <a:rPr lang="tr-TR" sz="2000" kern="1200" dirty="0" err="1" smtClean="0"/>
            <a:t>law</a:t>
          </a:r>
          <a:r>
            <a:rPr lang="tr-TR" sz="2000" kern="1200" dirty="0" smtClean="0"/>
            <a:t> </a:t>
          </a:r>
          <a:r>
            <a:rPr lang="tr-TR" sz="2000" kern="1200" dirty="0" err="1" smtClean="0"/>
            <a:t>enforcement</a:t>
          </a:r>
          <a:r>
            <a:rPr lang="tr-TR" sz="2000" kern="1200" dirty="0" smtClean="0"/>
            <a:t> </a:t>
          </a:r>
          <a:r>
            <a:rPr lang="tr-TR" sz="2000" kern="1200" dirty="0" err="1" smtClean="0"/>
            <a:t>units</a:t>
          </a:r>
          <a:r>
            <a:rPr lang="tr-TR" sz="2000" kern="1200" dirty="0" smtClean="0"/>
            <a:t> </a:t>
          </a:r>
          <a:r>
            <a:rPr lang="en-US" sz="2000" b="0" i="0" kern="1200" dirty="0" smtClean="0"/>
            <a:t>general commander of the gendarmerie</a:t>
          </a:r>
          <a:r>
            <a:rPr lang="tr-TR" sz="2000" kern="1200" dirty="0" smtClean="0"/>
            <a:t>”</a:t>
          </a:r>
          <a:r>
            <a:rPr lang="en-US" sz="2000" kern="1200" dirty="0" smtClean="0"/>
            <a:t>child and woman part depart</a:t>
          </a:r>
          <a:r>
            <a:rPr lang="tr-TR" sz="2000" kern="1200" dirty="0" err="1" smtClean="0"/>
            <a:t>ment</a:t>
          </a:r>
          <a:r>
            <a:rPr lang="tr-TR" sz="2000" kern="1200" dirty="0" smtClean="0"/>
            <a:t> </a:t>
          </a:r>
          <a:endParaRPr lang="tr-TR" sz="2000" kern="1200" dirty="0"/>
        </a:p>
        <a:p>
          <a:pPr marL="228600" lvl="1" indent="-228600" algn="l" defTabSz="889000" rtl="0">
            <a:lnSpc>
              <a:spcPct val="90000"/>
            </a:lnSpc>
            <a:spcBef>
              <a:spcPct val="0"/>
            </a:spcBef>
            <a:spcAft>
              <a:spcPct val="20000"/>
            </a:spcAft>
            <a:buChar char="••"/>
          </a:pPr>
          <a:r>
            <a:rPr lang="en-US" sz="2000" kern="1200" dirty="0" smtClean="0"/>
            <a:t>notifications </a:t>
          </a:r>
          <a:r>
            <a:rPr lang="en-US" sz="2000" kern="1200" dirty="0" smtClean="0"/>
            <a:t>to the call center of the relevant institutions</a:t>
          </a:r>
          <a:r>
            <a:rPr lang="tr-TR" sz="2000" kern="1200" dirty="0" smtClean="0"/>
            <a:t> (</a:t>
          </a:r>
          <a:r>
            <a:rPr lang="tr-TR" sz="2000" kern="1200" dirty="0" err="1" smtClean="0"/>
            <a:t>like</a:t>
          </a:r>
          <a:r>
            <a:rPr lang="tr-TR" sz="2000" kern="1200" dirty="0" smtClean="0"/>
            <a:t> 183 ). </a:t>
          </a:r>
          <a:r>
            <a:rPr lang="tr-TR" sz="2000" kern="1200" dirty="0" err="1" smtClean="0"/>
            <a:t>notice</a:t>
          </a:r>
          <a:r>
            <a:rPr lang="tr-TR" sz="2000" kern="1200" dirty="0" smtClean="0"/>
            <a:t> is </a:t>
          </a:r>
          <a:r>
            <a:rPr lang="tr-TR" sz="2000" kern="1200" dirty="0" err="1" smtClean="0"/>
            <a:t>accepted</a:t>
          </a:r>
          <a:endParaRPr lang="tr-TR" sz="2000" kern="1200" dirty="0"/>
        </a:p>
      </dsp:txBody>
      <dsp:txXfrm>
        <a:off x="0" y="2206398"/>
        <a:ext cx="10850880" cy="22604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F88618-8788-41FE-B99F-BF0CA737CE17}">
      <dsp:nvSpPr>
        <dsp:cNvPr id="0" name=""/>
        <dsp:cNvSpPr/>
      </dsp:nvSpPr>
      <dsp:spPr>
        <a:xfrm>
          <a:off x="0" y="51254"/>
          <a:ext cx="10515600" cy="15663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tr-TR" sz="2800" kern="1200" dirty="0" err="1" smtClean="0"/>
            <a:t>Phase</a:t>
          </a:r>
          <a:r>
            <a:rPr lang="tr-TR" sz="2800" kern="1200" dirty="0" smtClean="0"/>
            <a:t> </a:t>
          </a:r>
          <a:r>
            <a:rPr lang="tr-TR" sz="2800" kern="1200" dirty="0" err="1" smtClean="0"/>
            <a:t>after</a:t>
          </a:r>
          <a:r>
            <a:rPr lang="tr-TR" sz="2800" kern="1200" dirty="0" smtClean="0"/>
            <a:t> </a:t>
          </a:r>
          <a:r>
            <a:rPr lang="tr-TR" sz="2800" kern="1200" dirty="0" err="1" smtClean="0"/>
            <a:t>notification</a:t>
          </a:r>
          <a:r>
            <a:rPr lang="tr-TR" sz="2800" kern="1200" dirty="0" smtClean="0"/>
            <a:t> is </a:t>
          </a:r>
          <a:r>
            <a:rPr lang="en-US" sz="2800" kern="1200" dirty="0" smtClean="0"/>
            <a:t>receiving the child's statement about the event</a:t>
          </a:r>
          <a:r>
            <a:rPr lang="tr-TR" sz="2800" kern="1200" dirty="0" smtClean="0"/>
            <a:t> </a:t>
          </a:r>
          <a:r>
            <a:rPr lang="tr-TR" sz="2800" kern="1200" dirty="0" err="1" smtClean="0"/>
            <a:t>and</a:t>
          </a:r>
          <a:r>
            <a:rPr lang="tr-TR" sz="2800" kern="1200" dirty="0" smtClean="0"/>
            <a:t> </a:t>
          </a:r>
          <a:r>
            <a:rPr lang="en-US" sz="2800" b="0" i="0" kern="1200" dirty="0" smtClean="0"/>
            <a:t>the stage of investigation</a:t>
          </a:r>
          <a:endParaRPr lang="tr-TR" sz="2800" kern="1200" dirty="0"/>
        </a:p>
      </dsp:txBody>
      <dsp:txXfrm>
        <a:off x="76462" y="127716"/>
        <a:ext cx="10362676" cy="1413413"/>
      </dsp:txXfrm>
    </dsp:sp>
    <dsp:sp modelId="{CD87B150-B415-4A5F-A3DA-DF454DBB8A21}">
      <dsp:nvSpPr>
        <dsp:cNvPr id="0" name=""/>
        <dsp:cNvSpPr/>
      </dsp:nvSpPr>
      <dsp:spPr>
        <a:xfrm>
          <a:off x="0" y="1698231"/>
          <a:ext cx="10515600" cy="1566337"/>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n-US" sz="2800" kern="1200" dirty="0" smtClean="0"/>
            <a:t>after notification of abuse child abuse</a:t>
          </a:r>
          <a:r>
            <a:rPr lang="tr-TR" sz="2800" kern="1200" dirty="0" smtClean="0"/>
            <a:t>, </a:t>
          </a:r>
          <a:r>
            <a:rPr lang="en-US" sz="2800" kern="1200" dirty="0" smtClean="0"/>
            <a:t>procedures are carried out in accordance with the instructions of the public prosecutor</a:t>
          </a:r>
          <a:r>
            <a:rPr lang="tr-TR" sz="2800" kern="1200" dirty="0" smtClean="0"/>
            <a:t> .</a:t>
          </a:r>
          <a:endParaRPr lang="tr-TR" sz="2800" kern="1200" dirty="0"/>
        </a:p>
      </dsp:txBody>
      <dsp:txXfrm>
        <a:off x="76462" y="1774693"/>
        <a:ext cx="10362676" cy="14134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ED5022-B1E2-440E-8095-E33FDD47192A}" type="datetimeFigureOut">
              <a:rPr lang="tr-TR" smtClean="0"/>
              <a:pPr/>
              <a:t>31.05.2019</a:t>
            </a:fld>
            <a:endParaRPr lang="tr-TR"/>
          </a:p>
        </p:txBody>
      </p:sp>
      <p:sp>
        <p:nvSpPr>
          <p:cNvPr id="4" name="3 Slayt Görüntüsü Yer Tutucusu"/>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B6CF59-B739-418E-8F4D-5A76B3721666}" type="slidenum">
              <a:rPr lang="tr-TR" smtClean="0"/>
              <a:pPr/>
              <a:t>‹#›</a:t>
            </a:fld>
            <a:endParaRPr lang="tr-TR"/>
          </a:p>
        </p:txBody>
      </p:sp>
    </p:spTree>
    <p:extLst>
      <p:ext uri="{BB962C8B-B14F-4D97-AF65-F5344CB8AC3E}">
        <p14:creationId xmlns:p14="http://schemas.microsoft.com/office/powerpoint/2010/main" val="8943829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ayt Görüntüsü Yer Tutucusu 1"/>
          <p:cNvSpPr>
            <a:spLocks noGrp="1" noRot="1" noChangeAspect="1" noTextEdit="1"/>
          </p:cNvSpPr>
          <p:nvPr>
            <p:ph type="sldImg"/>
          </p:nvPr>
        </p:nvSpPr>
        <p:spPr/>
      </p:sp>
      <p:sp>
        <p:nvSpPr>
          <p:cNvPr id="126979" name="Not Yer Tutucusu 2"/>
          <p:cNvSpPr>
            <a:spLocks noGrp="1"/>
          </p:cNvSpPr>
          <p:nvPr>
            <p:ph type="body" idx="1"/>
          </p:nvPr>
        </p:nvSpPr>
        <p:spPr>
          <a:noFill/>
        </p:spPr>
        <p:txBody>
          <a:bodyPr/>
          <a:lstStyle/>
          <a:p>
            <a:endParaRPr lang="tr-TR" altLang="tr-TR" smtClean="0"/>
          </a:p>
        </p:txBody>
      </p:sp>
      <p:sp>
        <p:nvSpPr>
          <p:cNvPr id="126980" name="Slayt Numarası Yer Tutucusu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822082E5-E560-4E60-AB8E-F370FACDE1CE}" type="slidenum">
              <a:rPr lang="tr-TR" altLang="tr-TR"/>
              <a:pPr/>
              <a:t>3</a:t>
            </a:fld>
            <a:endParaRPr lang="tr-TR" altLang="tr-TR"/>
          </a:p>
        </p:txBody>
      </p:sp>
    </p:spTree>
    <p:extLst>
      <p:ext uri="{BB962C8B-B14F-4D97-AF65-F5344CB8AC3E}">
        <p14:creationId xmlns:p14="http://schemas.microsoft.com/office/powerpoint/2010/main" val="3174073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ayt Görüntüsü Yer Tutucusu 1"/>
          <p:cNvSpPr>
            <a:spLocks noGrp="1" noRot="1" noChangeAspect="1" noTextEdit="1"/>
          </p:cNvSpPr>
          <p:nvPr>
            <p:ph type="sldImg"/>
          </p:nvPr>
        </p:nvSpPr>
        <p:spPr/>
      </p:sp>
      <p:sp>
        <p:nvSpPr>
          <p:cNvPr id="128003" name="Not Yer Tutucusu 2"/>
          <p:cNvSpPr>
            <a:spLocks noGrp="1"/>
          </p:cNvSpPr>
          <p:nvPr>
            <p:ph type="body" idx="1"/>
          </p:nvPr>
        </p:nvSpPr>
        <p:spPr>
          <a:noFill/>
        </p:spPr>
        <p:txBody>
          <a:bodyPr/>
          <a:lstStyle/>
          <a:p>
            <a:endParaRPr lang="tr-TR" altLang="tr-TR" smtClean="0"/>
          </a:p>
        </p:txBody>
      </p:sp>
      <p:sp>
        <p:nvSpPr>
          <p:cNvPr id="128004" name="Slayt Numarası Yer Tutucusu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D4534277-6A51-4DEA-8DD9-629365E08C00}" type="slidenum">
              <a:rPr lang="tr-TR" altLang="tr-TR"/>
              <a:pPr/>
              <a:t>4</a:t>
            </a:fld>
            <a:endParaRPr lang="tr-TR" altLang="tr-TR"/>
          </a:p>
        </p:txBody>
      </p:sp>
    </p:spTree>
    <p:extLst>
      <p:ext uri="{BB962C8B-B14F-4D97-AF65-F5344CB8AC3E}">
        <p14:creationId xmlns:p14="http://schemas.microsoft.com/office/powerpoint/2010/main" val="2534570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ayt Görüntüsü Yer Tutucusu 1"/>
          <p:cNvSpPr>
            <a:spLocks noGrp="1" noRot="1" noChangeAspect="1" noTextEdit="1"/>
          </p:cNvSpPr>
          <p:nvPr>
            <p:ph type="sldImg"/>
          </p:nvPr>
        </p:nvSpPr>
        <p:spPr/>
      </p:sp>
      <p:sp>
        <p:nvSpPr>
          <p:cNvPr id="131075" name="Not Yer Tutucusu 2"/>
          <p:cNvSpPr>
            <a:spLocks noGrp="1"/>
          </p:cNvSpPr>
          <p:nvPr>
            <p:ph type="body" idx="1"/>
          </p:nvPr>
        </p:nvSpPr>
        <p:spPr>
          <a:noFill/>
        </p:spPr>
        <p:txBody>
          <a:bodyPr/>
          <a:lstStyle/>
          <a:p>
            <a:endParaRPr lang="tr-TR" altLang="tr-TR" smtClean="0"/>
          </a:p>
        </p:txBody>
      </p:sp>
      <p:sp>
        <p:nvSpPr>
          <p:cNvPr id="131076" name="Slayt Numarası Yer Tutucusu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lstStyle/>
          <a:p>
            <a:fld id="{728FCBA8-4108-4A19-B9FF-E5B56BDA70AB}" type="slidenum">
              <a:rPr lang="tr-TR" altLang="tr-TR"/>
              <a:pPr/>
              <a:t>7</a:t>
            </a:fld>
            <a:endParaRPr lang="tr-TR" altLang="tr-TR"/>
          </a:p>
        </p:txBody>
      </p:sp>
    </p:spTree>
    <p:extLst>
      <p:ext uri="{BB962C8B-B14F-4D97-AF65-F5344CB8AC3E}">
        <p14:creationId xmlns:p14="http://schemas.microsoft.com/office/powerpoint/2010/main" val="2404002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smtClean="0"/>
              <a:t>Asıl başlık stili için tıklatın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pPr/>
              <a:t>31.05.2019</a:t>
            </a:fld>
            <a:endParaRPr lang="tr-TR" dirty="0"/>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1FE8A29-6CDA-4FF7-8DBB-40554D9EFF00}" type="slidenum">
              <a:rPr lang="tr-TR" smtClean="0"/>
              <a:pPr/>
              <a:t>‹#›</a:t>
            </a:fld>
            <a:endParaRPr lang="tr-TR" dirty="0"/>
          </a:p>
        </p:txBody>
      </p:sp>
    </p:spTree>
    <p:extLst>
      <p:ext uri="{BB962C8B-B14F-4D97-AF65-F5344CB8AC3E}">
        <p14:creationId xmlns:p14="http://schemas.microsoft.com/office/powerpoint/2010/main" val="2493154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pPr/>
              <a:t>31.05.2019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3787239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smtClean="0"/>
              <a:t>Asıl başlık stili için tıklatın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pPr/>
              <a:t>31.05.2019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3059684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smtClean="0"/>
              <a:t>Asıl başlık stili için tıklatın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smtClean="0"/>
              <a:t>Asıl metin stillerini düzenlemek için tıklatın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pPr/>
              <a:t>31.05.2019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pPr/>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36248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pPr/>
              <a:t>31.05.2019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42687391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pPr/>
              <a:t>31.05.2019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38719695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smtClean="0"/>
              <a:t>Asıl başlık stili için tıklatın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0FB0E2BF-FC9A-46F7-ACB6-DB0395CB26A3}" type="datetimeFigureOut">
              <a:rPr lang="tr-TR" smtClean="0"/>
              <a:pPr/>
              <a:t>31.05.2019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788048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pPr/>
              <a:t>31.05.2019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18144755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0FB0E2BF-FC9A-46F7-ACB6-DB0395CB26A3}" type="datetimeFigureOut">
              <a:rPr lang="tr-TR" smtClean="0"/>
              <a:pPr/>
              <a:t>31.05.2019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2714637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wo Pictures with Captions">
    <p:spTree>
      <p:nvGrpSpPr>
        <p:cNvPr id="1" name=""/>
        <p:cNvGrpSpPr/>
        <p:nvPr/>
      </p:nvGrpSpPr>
      <p:grpSpPr>
        <a:xfrm>
          <a:off x="0" y="0"/>
          <a:ext cx="0" cy="0"/>
          <a:chOff x="0" y="0"/>
          <a:chExt cx="0" cy="0"/>
        </a:xfrm>
      </p:grpSpPr>
      <p:sp>
        <p:nvSpPr>
          <p:cNvPr id="36" name="Picture Placeholder 33"/>
          <p:cNvSpPr>
            <a:spLocks noGrp="1" noChangeAspect="1"/>
          </p:cNvSpPr>
          <p:nvPr>
            <p:ph type="pic" sz="quarter" idx="17"/>
          </p:nvPr>
        </p:nvSpPr>
        <p:spPr>
          <a:xfrm>
            <a:off x="833621" y="1020195"/>
            <a:ext cx="4800601" cy="3200400"/>
          </a:xfrm>
          <a:solidFill>
            <a:schemeClr val="bg2"/>
          </a:solidFill>
          <a:ln w="38100">
            <a:solidFill>
              <a:schemeClr val="bg1"/>
            </a:solidFill>
          </a:ln>
        </p:spPr>
        <p:txBody>
          <a:bodyPr rtlCol="0">
            <a:normAutofit/>
          </a:bodyPr>
          <a:lstStyle>
            <a:lvl1pPr marL="0" indent="0" algn="ctr">
              <a:buNone/>
              <a:defRPr/>
            </a:lvl1pPr>
          </a:lstStyle>
          <a:p>
            <a:pPr lvl="0"/>
            <a:r>
              <a:rPr lang="tr-TR" noProof="0" smtClean="0"/>
              <a:t>Resim eklemek için simgeyi tıklatın</a:t>
            </a:r>
            <a:endParaRPr noProof="0"/>
          </a:p>
        </p:txBody>
      </p:sp>
      <p:sp>
        <p:nvSpPr>
          <p:cNvPr id="37" name="Picture Placeholder 33"/>
          <p:cNvSpPr>
            <a:spLocks noGrp="1" noChangeAspect="1"/>
          </p:cNvSpPr>
          <p:nvPr>
            <p:ph type="pic" sz="quarter" idx="18"/>
          </p:nvPr>
        </p:nvSpPr>
        <p:spPr>
          <a:xfrm>
            <a:off x="6544310" y="1020195"/>
            <a:ext cx="4800601" cy="3200400"/>
          </a:xfrm>
          <a:solidFill>
            <a:schemeClr val="bg2"/>
          </a:solidFill>
          <a:ln w="38100">
            <a:solidFill>
              <a:schemeClr val="bg1"/>
            </a:solidFill>
          </a:ln>
        </p:spPr>
        <p:txBody>
          <a:bodyPr rtlCol="0">
            <a:normAutofit/>
          </a:bodyPr>
          <a:lstStyle>
            <a:lvl1pPr marL="0" indent="0" algn="ctr">
              <a:buNone/>
              <a:defRPr/>
            </a:lvl1pPr>
          </a:lstStyle>
          <a:p>
            <a:pPr lvl="0"/>
            <a:r>
              <a:rPr lang="tr-TR" noProof="0" smtClean="0"/>
              <a:t>Resim eklemek için simgeyi tıklatın</a:t>
            </a:r>
            <a:endParaRPr noProof="0"/>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40" name="Text Placeholder 3"/>
          <p:cNvSpPr>
            <a:spLocks noGrp="1"/>
          </p:cNvSpPr>
          <p:nvPr>
            <p:ph type="body" sz="half" idx="19"/>
          </p:nvPr>
        </p:nvSpPr>
        <p:spPr>
          <a:xfrm>
            <a:off x="6742909"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6" name="Date Placeholder 5"/>
          <p:cNvSpPr>
            <a:spLocks noGrp="1"/>
          </p:cNvSpPr>
          <p:nvPr>
            <p:ph type="dt" sz="half" idx="20"/>
          </p:nvPr>
        </p:nvSpPr>
        <p:spPr/>
        <p:txBody>
          <a:bodyPr/>
          <a:lstStyle>
            <a:lvl1pPr>
              <a:defRPr/>
            </a:lvl1pPr>
          </a:lstStyle>
          <a:p>
            <a:pPr>
              <a:defRPr/>
            </a:pPr>
            <a:fld id="{BC3B681C-67D7-43D6-9CE5-F74E7C0B11C3}" type="datetime1">
              <a:rPr lang="en-US"/>
              <a:pPr>
                <a:defRPr/>
              </a:pPr>
              <a:t>5/31/2019</a:t>
            </a:fld>
            <a:endParaRPr/>
          </a:p>
        </p:txBody>
      </p:sp>
      <p:sp>
        <p:nvSpPr>
          <p:cNvPr id="7" name="Footer Placeholder 6"/>
          <p:cNvSpPr>
            <a:spLocks noGrp="1"/>
          </p:cNvSpPr>
          <p:nvPr>
            <p:ph type="ftr" sz="quarter" idx="21"/>
          </p:nvPr>
        </p:nvSpPr>
        <p:spPr/>
        <p:txBody>
          <a:bodyPr/>
          <a:lstStyle>
            <a:lvl1pPr>
              <a:defRPr/>
            </a:lvl1pPr>
          </a:lstStyle>
          <a:p>
            <a:pPr>
              <a:defRPr/>
            </a:pPr>
            <a:r>
              <a:rPr lang="tr-TR"/>
              <a:t>F.Yüksel 2014</a:t>
            </a:r>
            <a:endParaRPr/>
          </a:p>
        </p:txBody>
      </p:sp>
      <p:sp>
        <p:nvSpPr>
          <p:cNvPr id="8" name="Slide Number Placeholder 7"/>
          <p:cNvSpPr>
            <a:spLocks noGrp="1"/>
          </p:cNvSpPr>
          <p:nvPr>
            <p:ph type="sldNum" sz="quarter" idx="22"/>
          </p:nvPr>
        </p:nvSpPr>
        <p:spPr/>
        <p:txBody>
          <a:bodyPr/>
          <a:lstStyle>
            <a:lvl1pPr>
              <a:defRPr/>
            </a:lvl1pPr>
          </a:lstStyle>
          <a:p>
            <a:pPr>
              <a:defRPr/>
            </a:pPr>
            <a:fld id="{1E99CCE4-D9A6-4369-92D1-EAC255E7D9E5}" type="slidenum">
              <a:rPr/>
              <a:pPr>
                <a:defRPr/>
              </a:pPr>
              <a:t>‹#›</a:t>
            </a:fld>
            <a:endParaRP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3"/>
          <p:cNvSpPr>
            <a:spLocks noGrp="1"/>
          </p:cNvSpPr>
          <p:nvPr>
            <p:ph type="dt" sz="half" idx="10"/>
          </p:nvPr>
        </p:nvSpPr>
        <p:spPr/>
        <p:txBody>
          <a:bodyPr/>
          <a:lstStyle/>
          <a:p>
            <a:fld id="{0FB0E2BF-FC9A-46F7-ACB6-DB0395CB26A3}" type="datetimeFigureOut">
              <a:rPr lang="tr-TR" smtClean="0"/>
              <a:pPr/>
              <a:t>31.05.2019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4125151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0FB0E2BF-FC9A-46F7-ACB6-DB0395CB26A3}" type="datetimeFigureOut">
              <a:rPr lang="tr-TR" smtClean="0"/>
              <a:pPr/>
              <a:t>31.05.2019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1463716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0FB0E2BF-FC9A-46F7-ACB6-DB0395CB26A3}" type="datetimeFigureOut">
              <a:rPr lang="tr-TR" smtClean="0"/>
              <a:pPr/>
              <a:t>31.05.2019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41704770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0FB0E2BF-FC9A-46F7-ACB6-DB0395CB26A3}" type="datetimeFigureOut">
              <a:rPr lang="tr-TR" smtClean="0"/>
              <a:pPr/>
              <a:t>31.05.2019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3615370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7" name="Date Placeholder 2"/>
          <p:cNvSpPr>
            <a:spLocks noGrp="1"/>
          </p:cNvSpPr>
          <p:nvPr>
            <p:ph type="dt" sz="half" idx="10"/>
          </p:nvPr>
        </p:nvSpPr>
        <p:spPr/>
        <p:txBody>
          <a:bodyPr/>
          <a:lstStyle/>
          <a:p>
            <a:fld id="{0FB0E2BF-FC9A-46F7-ACB6-DB0395CB26A3}" type="datetimeFigureOut">
              <a:rPr lang="tr-TR" smtClean="0"/>
              <a:pPr/>
              <a:t>31.05.2019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134801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0FB0E2BF-FC9A-46F7-ACB6-DB0395CB26A3}" type="datetimeFigureOut">
              <a:rPr lang="tr-TR" smtClean="0"/>
              <a:pPr/>
              <a:t>31.05.2019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2353042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smtClean="0"/>
              <a:t>Asıl başlık stili için tıklatın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7" name="Date Placeholder 4"/>
          <p:cNvSpPr>
            <a:spLocks noGrp="1"/>
          </p:cNvSpPr>
          <p:nvPr>
            <p:ph type="dt" sz="half" idx="10"/>
          </p:nvPr>
        </p:nvSpPr>
        <p:spPr/>
        <p:txBody>
          <a:bodyPr/>
          <a:lstStyle/>
          <a:p>
            <a:fld id="{0FB0E2BF-FC9A-46F7-ACB6-DB0395CB26A3}" type="datetimeFigureOut">
              <a:rPr lang="tr-TR" smtClean="0"/>
              <a:pPr/>
              <a:t>31.05.2019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1517183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0FB0E2BF-FC9A-46F7-ACB6-DB0395CB26A3}" type="datetimeFigureOut">
              <a:rPr lang="tr-TR" smtClean="0"/>
              <a:pPr/>
              <a:t>31.05.2019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BAE100F-50FA-467A-A1C5-17F0E36C9001}" type="slidenum">
              <a:rPr lang="tr-TR" smtClean="0"/>
              <a:pPr/>
              <a:t>‹#›</a:t>
            </a:fld>
            <a:endParaRPr lang="tr-TR"/>
          </a:p>
        </p:txBody>
      </p:sp>
    </p:spTree>
    <p:extLst>
      <p:ext uri="{BB962C8B-B14F-4D97-AF65-F5344CB8AC3E}">
        <p14:creationId xmlns:p14="http://schemas.microsoft.com/office/powerpoint/2010/main" val="3720228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8.jpeg"/><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7.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29" Type="http://schemas.openxmlformats.org/officeDocument/2006/relationships/image" Target="../media/image1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28" Type="http://schemas.openxmlformats.org/officeDocument/2006/relationships/image" Target="../media/image10.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 Id="rId27" Type="http://schemas.openxmlformats.org/officeDocument/2006/relationships/image" Target="../media/image9.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0FB0E2BF-FC9A-46F7-ACB6-DB0395CB26A3}" type="datetimeFigureOut">
              <a:rPr lang="tr-TR" smtClean="0"/>
              <a:pPr/>
              <a:t>31.05.2019</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BAE100F-50FA-467A-A1C5-17F0E36C9001}" type="slidenum">
              <a:rPr lang="tr-TR" smtClean="0"/>
              <a:pPr/>
              <a:t>‹#›</a:t>
            </a:fld>
            <a:endParaRPr lang="tr-TR"/>
          </a:p>
        </p:txBody>
      </p:sp>
      <p:pic>
        <p:nvPicPr>
          <p:cNvPr id="13" name="Resim 12"/>
          <p:cNvPicPr/>
          <p:nvPr userDrawn="1"/>
        </p:nvPicPr>
        <p:blipFill>
          <a:blip r:embed="rId24" cstate="print">
            <a:extLst>
              <a:ext uri="{28A0092B-C50C-407E-A947-70E740481C1C}">
                <a14:useLocalDpi xmlns:a14="http://schemas.microsoft.com/office/drawing/2010/main" val="0"/>
              </a:ext>
            </a:extLst>
          </a:blip>
          <a:stretch>
            <a:fillRect/>
          </a:stretch>
        </p:blipFill>
        <p:spPr>
          <a:xfrm>
            <a:off x="2529101" y="5888041"/>
            <a:ext cx="1140749" cy="695311"/>
          </a:xfrm>
          <a:prstGeom prst="rect">
            <a:avLst/>
          </a:prstGeom>
        </p:spPr>
      </p:pic>
      <p:pic>
        <p:nvPicPr>
          <p:cNvPr id="15" name="Resim 14"/>
          <p:cNvPicPr/>
          <p:nvPr userDrawn="1"/>
        </p:nvPicPr>
        <p:blipFill>
          <a:blip r:embed="rId25" cstate="print">
            <a:extLst>
              <a:ext uri="{28A0092B-C50C-407E-A947-70E740481C1C}">
                <a14:useLocalDpi xmlns:a14="http://schemas.microsoft.com/office/drawing/2010/main" val="0"/>
              </a:ext>
            </a:extLst>
          </a:blip>
          <a:stretch>
            <a:fillRect/>
          </a:stretch>
        </p:blipFill>
        <p:spPr>
          <a:xfrm>
            <a:off x="4528154" y="5888041"/>
            <a:ext cx="1224340" cy="695311"/>
          </a:xfrm>
          <a:prstGeom prst="rect">
            <a:avLst/>
          </a:prstGeom>
        </p:spPr>
      </p:pic>
      <p:pic>
        <p:nvPicPr>
          <p:cNvPr id="17" name="Resim 16"/>
          <p:cNvPicPr/>
          <p:nvPr userDrawn="1"/>
        </p:nvPicPr>
        <p:blipFill>
          <a:blip r:embed="rId26" cstate="print">
            <a:extLst>
              <a:ext uri="{28A0092B-C50C-407E-A947-70E740481C1C}">
                <a14:useLocalDpi xmlns:a14="http://schemas.microsoft.com/office/drawing/2010/main" val="0"/>
              </a:ext>
            </a:extLst>
          </a:blip>
          <a:stretch>
            <a:fillRect/>
          </a:stretch>
        </p:blipFill>
        <p:spPr>
          <a:xfrm>
            <a:off x="6733470" y="5888041"/>
            <a:ext cx="1172283" cy="695311"/>
          </a:xfrm>
          <a:prstGeom prst="rect">
            <a:avLst/>
          </a:prstGeom>
        </p:spPr>
      </p:pic>
      <p:pic>
        <p:nvPicPr>
          <p:cNvPr id="18" name="Resim 17"/>
          <p:cNvPicPr/>
          <p:nvPr userDrawn="1"/>
        </p:nvPicPr>
        <p:blipFill>
          <a:blip r:embed="rId27" cstate="print">
            <a:extLst>
              <a:ext uri="{28A0092B-C50C-407E-A947-70E740481C1C}">
                <a14:useLocalDpi xmlns:a14="http://schemas.microsoft.com/office/drawing/2010/main" val="0"/>
              </a:ext>
            </a:extLst>
          </a:blip>
          <a:stretch>
            <a:fillRect/>
          </a:stretch>
        </p:blipFill>
        <p:spPr>
          <a:xfrm>
            <a:off x="646111" y="5888041"/>
            <a:ext cx="1165276" cy="695311"/>
          </a:xfrm>
          <a:prstGeom prst="rect">
            <a:avLst/>
          </a:prstGeom>
        </p:spPr>
      </p:pic>
      <p:pic>
        <p:nvPicPr>
          <p:cNvPr id="19" name="Resim 18"/>
          <p:cNvPicPr/>
          <p:nvPr userDrawn="1"/>
        </p:nvPicPr>
        <p:blipFill>
          <a:blip r:embed="rId28" cstate="print">
            <a:extLst>
              <a:ext uri="{28A0092B-C50C-407E-A947-70E740481C1C}">
                <a14:useLocalDpi xmlns:a14="http://schemas.microsoft.com/office/drawing/2010/main" val="0"/>
              </a:ext>
            </a:extLst>
          </a:blip>
          <a:stretch>
            <a:fillRect/>
          </a:stretch>
        </p:blipFill>
        <p:spPr>
          <a:xfrm>
            <a:off x="9012677" y="5888041"/>
            <a:ext cx="644205" cy="695311"/>
          </a:xfrm>
          <a:prstGeom prst="rect">
            <a:avLst/>
          </a:prstGeom>
        </p:spPr>
      </p:pic>
      <p:pic>
        <p:nvPicPr>
          <p:cNvPr id="20" name="Resim 19"/>
          <p:cNvPicPr/>
          <p:nvPr userDrawn="1"/>
        </p:nvPicPr>
        <p:blipFill>
          <a:blip r:embed="rId29" cstate="print">
            <a:extLst>
              <a:ext uri="{28A0092B-C50C-407E-A947-70E740481C1C}">
                <a14:useLocalDpi xmlns:a14="http://schemas.microsoft.com/office/drawing/2010/main" val="0"/>
              </a:ext>
            </a:extLst>
          </a:blip>
          <a:stretch>
            <a:fillRect/>
          </a:stretch>
        </p:blipFill>
        <p:spPr>
          <a:xfrm>
            <a:off x="10483116" y="5888041"/>
            <a:ext cx="532583" cy="695311"/>
          </a:xfrm>
          <a:prstGeom prst="rect">
            <a:avLst/>
          </a:prstGeom>
        </p:spPr>
      </p:pic>
    </p:spTree>
    <p:extLst>
      <p:ext uri="{BB962C8B-B14F-4D97-AF65-F5344CB8AC3E}">
        <p14:creationId xmlns:p14="http://schemas.microsoft.com/office/powerpoint/2010/main" val="419525449"/>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403761" y="688769"/>
            <a:ext cx="11317183" cy="4726379"/>
          </a:xfrm>
        </p:spPr>
        <p:txBody>
          <a:bodyPr/>
          <a:lstStyle/>
          <a:p>
            <a:pPr algn="ctr"/>
            <a:r>
              <a:rPr lang="tr-TR" sz="4400" b="1" dirty="0" smtClean="0"/>
              <a:t/>
            </a:r>
            <a:br>
              <a:rPr lang="tr-TR" sz="4400" b="1" dirty="0" smtClean="0"/>
            </a:br>
            <a:r>
              <a:rPr lang="tr-TR" sz="4400" b="1" dirty="0" smtClean="0"/>
              <a:t>ERASMUS+2018-1-TR-KA201-058001</a:t>
            </a:r>
            <a:br>
              <a:rPr lang="tr-TR" sz="4400" b="1" dirty="0" smtClean="0"/>
            </a:br>
            <a:r>
              <a:rPr lang="tr-TR" sz="3200" b="1" dirty="0" smtClean="0"/>
              <a:t>«SMART STEPS </a:t>
            </a:r>
            <a:r>
              <a:rPr lang="tr-TR" sz="3200" b="1" dirty="0"/>
              <a:t>FOR PREVENTING CHILD </a:t>
            </a:r>
            <a:r>
              <a:rPr lang="tr-TR" sz="3200" b="1" dirty="0" smtClean="0"/>
              <a:t>SEXUAL ABUSE»</a:t>
            </a:r>
            <a:br>
              <a:rPr lang="tr-TR" sz="3200" b="1" dirty="0" smtClean="0"/>
            </a:br>
            <a:r>
              <a:rPr lang="tr-TR" sz="3200" b="1" dirty="0" smtClean="0"/>
              <a:t/>
            </a:r>
            <a:br>
              <a:rPr lang="tr-TR" sz="3200" b="1" dirty="0" smtClean="0"/>
            </a:br>
            <a:r>
              <a:rPr lang="tr-TR" sz="4400" b="1" dirty="0" smtClean="0"/>
              <a:t>TRAINIG OF TRAINERS</a:t>
            </a:r>
            <a:br>
              <a:rPr lang="tr-TR" sz="4400" b="1" dirty="0" smtClean="0"/>
            </a:br>
            <a:r>
              <a:rPr lang="tr-TR" sz="4400" b="1" dirty="0" smtClean="0"/>
              <a:t>TURKEY</a:t>
            </a:r>
            <a:br>
              <a:rPr lang="tr-TR" sz="4400" b="1" dirty="0" smtClean="0"/>
            </a:br>
            <a:r>
              <a:rPr lang="tr-TR" sz="4400" b="1" dirty="0" smtClean="0"/>
              <a:t/>
            </a:r>
            <a:br>
              <a:rPr lang="tr-TR" sz="4400" b="1" dirty="0" smtClean="0"/>
            </a:br>
            <a:r>
              <a:rPr lang="tr-TR" sz="4000" b="1" dirty="0" smtClean="0"/>
              <a:t>17-21 JUNE 2019</a:t>
            </a:r>
            <a:endParaRPr lang="tr-TR" sz="4000" dirty="0"/>
          </a:p>
        </p:txBody>
      </p:sp>
    </p:spTree>
    <p:extLst>
      <p:ext uri="{BB962C8B-B14F-4D97-AF65-F5344CB8AC3E}">
        <p14:creationId xmlns:p14="http://schemas.microsoft.com/office/powerpoint/2010/main" val="10825952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58763" y="5786437"/>
            <a:ext cx="7496834" cy="1317683"/>
          </a:xfrm>
        </p:spPr>
        <p:txBody>
          <a:bodyPr/>
          <a:lstStyle/>
          <a:p>
            <a:endParaRPr lang="tr-TR"/>
          </a:p>
        </p:txBody>
      </p:sp>
      <p:sp>
        <p:nvSpPr>
          <p:cNvPr id="3" name="İçerik Yer Tutucusu 2"/>
          <p:cNvSpPr>
            <a:spLocks noGrp="1"/>
          </p:cNvSpPr>
          <p:nvPr>
            <p:ph idx="1"/>
          </p:nvPr>
        </p:nvSpPr>
        <p:spPr>
          <a:xfrm>
            <a:off x="417512" y="957263"/>
            <a:ext cx="10555288" cy="3962398"/>
          </a:xfrm>
        </p:spPr>
        <p:txBody>
          <a:bodyPr>
            <a:noAutofit/>
          </a:bodyPr>
          <a:lstStyle/>
          <a:p>
            <a:r>
              <a:rPr lang="tr-TR" sz="2400" dirty="0"/>
              <a:t>I</a:t>
            </a:r>
            <a:r>
              <a:rPr lang="en-US" sz="2400" dirty="0" smtClean="0"/>
              <a:t>n </a:t>
            </a:r>
            <a:r>
              <a:rPr lang="en-US" sz="2400" dirty="0"/>
              <a:t>our country, the protection of the children and families protected by the protection of the children in need of protection of the society by making legal regulations to emphasize the importance given to the child.</a:t>
            </a:r>
          </a:p>
          <a:p>
            <a:endParaRPr lang="en-US" sz="2400" dirty="0"/>
          </a:p>
          <a:p>
            <a:r>
              <a:rPr lang="en-US" sz="2400" dirty="0"/>
              <a:t>The responsibility for the protection of the child and the family in our country has been given to the Ministry of Family and Social Policies.</a:t>
            </a:r>
          </a:p>
          <a:p>
            <a:endParaRPr lang="en-US" sz="2400" dirty="0"/>
          </a:p>
          <a:p>
            <a:r>
              <a:rPr lang="en-US" sz="2400" dirty="0" smtClean="0"/>
              <a:t>Provincial Social Services Directorate Of The Ministry Of Family And Social Policies.</a:t>
            </a:r>
            <a:endParaRPr lang="tr-TR" sz="2400" dirty="0" smtClean="0"/>
          </a:p>
        </p:txBody>
      </p:sp>
    </p:spTree>
    <p:extLst>
      <p:ext uri="{BB962C8B-B14F-4D97-AF65-F5344CB8AC3E}">
        <p14:creationId xmlns:p14="http://schemas.microsoft.com/office/powerpoint/2010/main" val="2195134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2915900" y="5929313"/>
            <a:ext cx="7151771" cy="1628952"/>
          </a:xfrm>
        </p:spPr>
        <p:txBody>
          <a:bodyPr/>
          <a:lstStyle/>
          <a:p>
            <a:endParaRPr lang="tr-TR"/>
          </a:p>
        </p:txBody>
      </p:sp>
      <p:sp>
        <p:nvSpPr>
          <p:cNvPr id="3" name="İçerik Yer Tutucusu 2"/>
          <p:cNvSpPr>
            <a:spLocks noGrp="1"/>
          </p:cNvSpPr>
          <p:nvPr>
            <p:ph idx="1"/>
          </p:nvPr>
        </p:nvSpPr>
        <p:spPr>
          <a:xfrm>
            <a:off x="237490" y="363093"/>
            <a:ext cx="10883900" cy="4529138"/>
          </a:xfrm>
        </p:spPr>
        <p:txBody>
          <a:bodyPr>
            <a:noAutofit/>
          </a:bodyPr>
          <a:lstStyle/>
          <a:p>
            <a:r>
              <a:rPr lang="en-US" sz="2400" dirty="0"/>
              <a:t>Our country is open to innovations, dynamic and has always given importance to the requirements of the era.</a:t>
            </a:r>
          </a:p>
          <a:p>
            <a:r>
              <a:rPr lang="en-US" sz="2400" dirty="0"/>
              <a:t>Our country accepts priority international treaties on the prevention of neglect and abuse in children and ensures that the necessary regulations in its domestic law are carried out in accordance with international standards.</a:t>
            </a:r>
          </a:p>
          <a:p>
            <a:r>
              <a:rPr lang="en-US" sz="2400" dirty="0"/>
              <a:t>Our country has entered into force in accordance with Article 90 of our constitution which has accepted the United Nations Convention on the Rights of the Child on January 27, 1995.</a:t>
            </a:r>
          </a:p>
          <a:p>
            <a:r>
              <a:rPr lang="en-US" sz="2400" dirty="0"/>
              <a:t>Laws on the prevention of sexual abuse in our country </a:t>
            </a:r>
            <a:r>
              <a:rPr lang="tr-TR" sz="2400" dirty="0" smtClean="0"/>
              <a:t>t</a:t>
            </a:r>
            <a:r>
              <a:rPr lang="en-US" sz="2400" dirty="0" smtClean="0"/>
              <a:t>he </a:t>
            </a:r>
            <a:r>
              <a:rPr lang="en-US" sz="2400" dirty="0"/>
              <a:t>provisions of the UN Convention on the Rights of the Child are applied.</a:t>
            </a:r>
          </a:p>
          <a:p>
            <a:r>
              <a:rPr lang="en-US" sz="2400" dirty="0"/>
              <a:t>Our country has signed the European Convention on the Use of Children's Rights on 18.01.2001 with 4620 Law.</a:t>
            </a:r>
            <a:endParaRPr lang="tr-TR" sz="2400" dirty="0" smtClean="0"/>
          </a:p>
          <a:p>
            <a:endParaRPr lang="tr-TR" sz="2400" dirty="0"/>
          </a:p>
          <a:p>
            <a:endParaRPr lang="tr-TR" sz="2400" dirty="0" smtClean="0"/>
          </a:p>
          <a:p>
            <a:endParaRPr lang="tr-TR" sz="2400" dirty="0"/>
          </a:p>
          <a:p>
            <a:endParaRPr lang="tr-TR" sz="2400" dirty="0" smtClean="0"/>
          </a:p>
          <a:p>
            <a:endParaRPr lang="tr-TR" sz="2400" dirty="0" smtClean="0"/>
          </a:p>
          <a:p>
            <a:endParaRPr lang="tr-TR" sz="2400" dirty="0" smtClean="0"/>
          </a:p>
          <a:p>
            <a:endParaRPr lang="tr-TR" sz="2400" dirty="0" smtClean="0"/>
          </a:p>
          <a:p>
            <a:endParaRPr lang="tr-TR" sz="2400" dirty="0"/>
          </a:p>
        </p:txBody>
      </p:sp>
    </p:spTree>
    <p:extLst>
      <p:ext uri="{BB962C8B-B14F-4D97-AF65-F5344CB8AC3E}">
        <p14:creationId xmlns:p14="http://schemas.microsoft.com/office/powerpoint/2010/main" val="3852628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727275" y="4815678"/>
            <a:ext cx="9404723" cy="1400530"/>
          </a:xfrm>
        </p:spPr>
        <p:txBody>
          <a:bodyPr/>
          <a:lstStyle/>
          <a:p>
            <a:endParaRPr lang="tr-TR" dirty="0"/>
          </a:p>
        </p:txBody>
      </p:sp>
      <p:sp>
        <p:nvSpPr>
          <p:cNvPr id="3" name="2 İçerik Yer Tutucusu"/>
          <p:cNvSpPr>
            <a:spLocks noGrp="1"/>
          </p:cNvSpPr>
          <p:nvPr>
            <p:ph idx="1"/>
          </p:nvPr>
        </p:nvSpPr>
        <p:spPr>
          <a:xfrm>
            <a:off x="536384" y="1248744"/>
            <a:ext cx="10777792" cy="4267199"/>
          </a:xfrm>
        </p:spPr>
        <p:txBody>
          <a:bodyPr>
            <a:normAutofit/>
          </a:bodyPr>
          <a:lstStyle/>
          <a:p>
            <a:r>
              <a:rPr lang="en-US" sz="2800" dirty="0"/>
              <a:t>Our country is in the prevention of sexual exploitation and UNICEF Turkey General Directorate of Police for joint efforts to protect children in our country continues to cooperate with the executive council together so far in 1996.</a:t>
            </a:r>
          </a:p>
          <a:p>
            <a:r>
              <a:rPr lang="en-US" sz="2800" dirty="0"/>
              <a:t>Our country uses World Health Organization standards in prevention and treatment of sexual abuse.</a:t>
            </a:r>
            <a:endParaRPr lang="tr-TR" sz="28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sz="4000" dirty="0"/>
              <a:t>Institutions that are authorized to prevent neglect and abuse in our country</a:t>
            </a:r>
            <a:endParaRPr lang="tr-TR" sz="4000" dirty="0"/>
          </a:p>
        </p:txBody>
      </p:sp>
      <p:sp>
        <p:nvSpPr>
          <p:cNvPr id="3" name="2 İçerik Yer Tutucusu"/>
          <p:cNvSpPr>
            <a:spLocks noGrp="1"/>
          </p:cNvSpPr>
          <p:nvPr>
            <p:ph idx="1"/>
          </p:nvPr>
        </p:nvSpPr>
        <p:spPr>
          <a:xfrm>
            <a:off x="729986" y="2313611"/>
            <a:ext cx="9320848" cy="4236718"/>
          </a:xfrm>
        </p:spPr>
        <p:txBody>
          <a:bodyPr/>
          <a:lstStyle/>
          <a:p>
            <a:r>
              <a:rPr lang="en-US" dirty="0"/>
              <a:t>Ministry of Interior</a:t>
            </a:r>
          </a:p>
          <a:p>
            <a:r>
              <a:rPr lang="en-US" dirty="0"/>
              <a:t>General Directorate of Security</a:t>
            </a:r>
          </a:p>
          <a:p>
            <a:r>
              <a:rPr lang="en-US" dirty="0"/>
              <a:t>Department of Public Security</a:t>
            </a:r>
          </a:p>
          <a:p>
            <a:r>
              <a:rPr lang="en-US" dirty="0"/>
              <a:t>Children's branch office</a:t>
            </a:r>
          </a:p>
          <a:p>
            <a:r>
              <a:rPr lang="en-US" dirty="0"/>
              <a:t>Child unit management</a:t>
            </a:r>
          </a:p>
          <a:p>
            <a:r>
              <a:rPr lang="en-US" dirty="0"/>
              <a:t>Child Police</a:t>
            </a:r>
          </a:p>
          <a:p>
            <a:r>
              <a:rPr lang="en-US" dirty="0"/>
              <a:t>Social worker</a:t>
            </a:r>
          </a:p>
          <a:p>
            <a:r>
              <a:rPr lang="en-US" dirty="0"/>
              <a:t>Provincial social services directorate</a:t>
            </a:r>
            <a:r>
              <a:rPr lang="tr-TR" dirty="0" err="1" smtClean="0"/>
              <a:t>ğü</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dirty="0"/>
              <a:t>Institutions that are authorized to prevent neglect and abuse in our country</a:t>
            </a:r>
            <a:r>
              <a:rPr lang="tr-TR" dirty="0" smtClean="0"/>
              <a:t/>
            </a:r>
            <a:br>
              <a:rPr lang="tr-TR" dirty="0" smtClean="0"/>
            </a:br>
            <a:endParaRPr lang="tr-TR" dirty="0"/>
          </a:p>
        </p:txBody>
      </p:sp>
      <p:sp>
        <p:nvSpPr>
          <p:cNvPr id="3" name="2 İçerik Yer Tutucusu"/>
          <p:cNvSpPr>
            <a:spLocks noGrp="1"/>
          </p:cNvSpPr>
          <p:nvPr>
            <p:ph idx="1"/>
          </p:nvPr>
        </p:nvSpPr>
        <p:spPr>
          <a:xfrm>
            <a:off x="541594" y="2503420"/>
            <a:ext cx="9613755" cy="4222651"/>
          </a:xfrm>
        </p:spPr>
        <p:txBody>
          <a:bodyPr/>
          <a:lstStyle/>
          <a:p>
            <a:r>
              <a:rPr lang="en-US" dirty="0"/>
              <a:t>Crime prevention</a:t>
            </a:r>
          </a:p>
          <a:p>
            <a:r>
              <a:rPr lang="en-US" dirty="0"/>
              <a:t>Lost children office</a:t>
            </a:r>
          </a:p>
          <a:p>
            <a:r>
              <a:rPr lang="en-US" dirty="0"/>
              <a:t>Office of judicial proceedings</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15636" y="410515"/>
            <a:ext cx="10842171" cy="2177940"/>
          </a:xfrm>
        </p:spPr>
        <p:txBody>
          <a:bodyPr/>
          <a:lstStyle/>
          <a:p>
            <a:r>
              <a:rPr lang="en-US" dirty="0"/>
              <a:t>When we encounter with the cases of sexual abuse in our country, it is necessary to apply to </a:t>
            </a:r>
            <a:r>
              <a:rPr lang="tr-TR" dirty="0" err="1" smtClean="0"/>
              <a:t>these</a:t>
            </a:r>
            <a:r>
              <a:rPr lang="en-US" dirty="0" smtClean="0"/>
              <a:t> </a:t>
            </a:r>
            <a:r>
              <a:rPr lang="en-US" dirty="0"/>
              <a:t>institutions</a:t>
            </a:r>
            <a:endParaRPr lang="tr-TR" dirty="0"/>
          </a:p>
        </p:txBody>
      </p:sp>
      <p:sp>
        <p:nvSpPr>
          <p:cNvPr id="3" name="2 İçerik Yer Tutucusu"/>
          <p:cNvSpPr>
            <a:spLocks noGrp="1"/>
          </p:cNvSpPr>
          <p:nvPr>
            <p:ph idx="1"/>
          </p:nvPr>
        </p:nvSpPr>
        <p:spPr>
          <a:xfrm>
            <a:off x="643959" y="2588455"/>
            <a:ext cx="10385524" cy="3645876"/>
          </a:xfrm>
        </p:spPr>
        <p:txBody>
          <a:bodyPr>
            <a:normAutofit/>
          </a:bodyPr>
          <a:lstStyle/>
          <a:p>
            <a:r>
              <a:rPr lang="en-US" sz="2400" dirty="0"/>
              <a:t>General directorate of social services and provincial social services</a:t>
            </a:r>
          </a:p>
          <a:p>
            <a:r>
              <a:rPr lang="en-US" sz="2400" dirty="0"/>
              <a:t>Children's branch office</a:t>
            </a:r>
          </a:p>
          <a:p>
            <a:r>
              <a:rPr lang="en-US" sz="2400" dirty="0"/>
              <a:t>Public prosecutors' offices and juvenile courts</a:t>
            </a:r>
          </a:p>
          <a:p>
            <a:r>
              <a:rPr lang="en-US" sz="2400" dirty="0"/>
              <a:t>Children's commissions for bars</a:t>
            </a:r>
          </a:p>
          <a:p>
            <a:r>
              <a:rPr lang="en-US" sz="2400" dirty="0"/>
              <a:t>Child adolescent mental health departments in hospitals</a:t>
            </a:r>
            <a:endParaRPr lang="tr-TR"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1886" y="482245"/>
            <a:ext cx="10877798" cy="1400530"/>
          </a:xfrm>
        </p:spPr>
        <p:txBody>
          <a:bodyPr>
            <a:normAutofit/>
          </a:bodyPr>
          <a:lstStyle/>
          <a:p>
            <a:pPr>
              <a:defRPr/>
            </a:pPr>
            <a:r>
              <a:rPr lang="tr-TR" b="1" dirty="0" smtClean="0"/>
              <a:t>5395 </a:t>
            </a:r>
            <a:r>
              <a:rPr lang="tr-TR" b="1" dirty="0"/>
              <a:t>CHILD PROTECTION </a:t>
            </a:r>
            <a:r>
              <a:rPr lang="tr-TR" b="1" dirty="0" smtClean="0"/>
              <a:t>LAW OBJECTIVE</a:t>
            </a:r>
            <a:endParaRPr lang="tr-TR" dirty="0"/>
          </a:p>
        </p:txBody>
      </p:sp>
      <p:sp>
        <p:nvSpPr>
          <p:cNvPr id="72707" name="İçerik Yer Tutucusu 2"/>
          <p:cNvSpPr>
            <a:spLocks noGrp="1"/>
          </p:cNvSpPr>
          <p:nvPr>
            <p:ph idx="1"/>
          </p:nvPr>
        </p:nvSpPr>
        <p:spPr>
          <a:xfrm>
            <a:off x="609600" y="1882775"/>
            <a:ext cx="5391151" cy="4572000"/>
          </a:xfrm>
        </p:spPr>
        <p:txBody>
          <a:bodyPr/>
          <a:lstStyle/>
          <a:p>
            <a:endParaRPr lang="tr-TR" altLang="tr-TR" dirty="0" smtClean="0"/>
          </a:p>
          <a:p>
            <a:r>
              <a:rPr lang="en-US" altLang="tr-TR" b="1" i="1" dirty="0"/>
              <a:t>Objective: The purpose of this Law is to regulate the principles and procedures for the protection of children and their rights and for the protection of their children.</a:t>
            </a:r>
            <a:endParaRPr lang="tr-TR" altLang="tr-TR" dirty="0" smtClean="0"/>
          </a:p>
        </p:txBody>
      </p:sp>
      <p:pic>
        <p:nvPicPr>
          <p:cNvPr id="72708" name="Picture 3" descr="C:\Users\Dell\Desktop\Ç 2.jpg"/>
          <p:cNvPicPr>
            <a:picLocks noChangeAspect="1" noChangeArrowheads="1"/>
          </p:cNvPicPr>
          <p:nvPr/>
        </p:nvPicPr>
        <p:blipFill>
          <a:blip r:embed="rId2" cstate="print"/>
          <a:srcRect/>
          <a:stretch>
            <a:fillRect/>
          </a:stretch>
        </p:blipFill>
        <p:spPr bwMode="auto">
          <a:xfrm>
            <a:off x="6383867" y="2349501"/>
            <a:ext cx="5376333"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defRPr/>
            </a:pPr>
            <a:r>
              <a:rPr lang="tr-TR" b="1" dirty="0" smtClean="0"/>
              <a:t>5395 </a:t>
            </a:r>
            <a:r>
              <a:rPr lang="tr-TR" b="1" dirty="0"/>
              <a:t>CHILD PROTECTION </a:t>
            </a:r>
            <a:r>
              <a:rPr lang="tr-TR" b="1" dirty="0" smtClean="0"/>
              <a:t>LAW </a:t>
            </a:r>
            <a:br>
              <a:rPr lang="tr-TR" b="1" dirty="0" smtClean="0"/>
            </a:br>
            <a:r>
              <a:rPr lang="tr-TR" b="1" dirty="0" smtClean="0"/>
              <a:t>SCOPE                                              </a:t>
            </a:r>
            <a:endParaRPr lang="tr-TR" dirty="0"/>
          </a:p>
        </p:txBody>
      </p:sp>
      <p:sp>
        <p:nvSpPr>
          <p:cNvPr id="73731" name="İçerik Yer Tutucusu 2"/>
          <p:cNvSpPr>
            <a:spLocks noGrp="1"/>
          </p:cNvSpPr>
          <p:nvPr>
            <p:ph idx="1"/>
          </p:nvPr>
        </p:nvSpPr>
        <p:spPr>
          <a:xfrm>
            <a:off x="609601" y="1882775"/>
            <a:ext cx="5679017" cy="4572000"/>
          </a:xfrm>
        </p:spPr>
        <p:txBody>
          <a:bodyPr/>
          <a:lstStyle/>
          <a:p>
            <a:r>
              <a:rPr lang="en-US" altLang="tr-TR" b="1" i="1" dirty="0"/>
              <a:t>Scope: This Law covers the measures to be taken regarding the children in need of protection and the procedures and principles of the security measures to be applied to the children who are involved in the crime and the provisions concerning the establishment, duties and powers of the juvenile courts.</a:t>
            </a:r>
            <a:endParaRPr lang="tr-TR" altLang="tr-TR" dirty="0" smtClean="0"/>
          </a:p>
        </p:txBody>
      </p:sp>
      <p:pic>
        <p:nvPicPr>
          <p:cNvPr id="73732" name="Picture 2" descr="C:\Users\Dell\Desktop\Ç 4.jpg"/>
          <p:cNvPicPr>
            <a:picLocks noChangeAspect="1" noChangeArrowheads="1"/>
          </p:cNvPicPr>
          <p:nvPr/>
        </p:nvPicPr>
        <p:blipFill>
          <a:blip r:embed="rId2" cstate="print"/>
          <a:srcRect/>
          <a:stretch>
            <a:fillRect/>
          </a:stretch>
        </p:blipFill>
        <p:spPr bwMode="auto">
          <a:xfrm>
            <a:off x="6479118" y="1844676"/>
            <a:ext cx="5473700" cy="4176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06420" y="482245"/>
            <a:ext cx="9404723" cy="1400530"/>
          </a:xfrm>
        </p:spPr>
        <p:txBody>
          <a:bodyPr>
            <a:normAutofit/>
          </a:bodyPr>
          <a:lstStyle/>
          <a:p>
            <a:pPr>
              <a:defRPr/>
            </a:pPr>
            <a:r>
              <a:rPr lang="tr-TR" b="1" dirty="0"/>
              <a:t>5395 CHILD PROTECTION LAW</a:t>
            </a:r>
            <a:br>
              <a:rPr lang="tr-TR" b="1" dirty="0"/>
            </a:br>
            <a:r>
              <a:rPr lang="tr-TR" b="1" dirty="0"/>
              <a:t>DEFINITIONS</a:t>
            </a:r>
            <a:endParaRPr lang="tr-TR" dirty="0"/>
          </a:p>
        </p:txBody>
      </p:sp>
      <p:sp>
        <p:nvSpPr>
          <p:cNvPr id="3" name="İçerik Yer Tutucusu 2"/>
          <p:cNvSpPr>
            <a:spLocks noGrp="1"/>
          </p:cNvSpPr>
          <p:nvPr>
            <p:ph idx="1"/>
          </p:nvPr>
        </p:nvSpPr>
        <p:spPr>
          <a:xfrm>
            <a:off x="306420" y="1882776"/>
            <a:ext cx="7038414" cy="3924257"/>
          </a:xfrm>
        </p:spPr>
        <p:txBody>
          <a:bodyPr>
            <a:normAutofit lnSpcReduction="10000"/>
          </a:bodyPr>
          <a:lstStyle/>
          <a:p>
            <a:pPr marL="64008" indent="0">
              <a:buFont typeface="Wingdings 2" pitchFamily="18" charset="2"/>
              <a:buNone/>
              <a:defRPr/>
            </a:pPr>
            <a:endParaRPr lang="tr-TR" dirty="0">
              <a:latin typeface="+mn-lt"/>
            </a:endParaRPr>
          </a:p>
          <a:p>
            <a:pPr marL="64008" indent="0">
              <a:buFont typeface="Wingdings 2" pitchFamily="18" charset="2"/>
              <a:buNone/>
              <a:defRPr/>
            </a:pPr>
            <a:r>
              <a:rPr lang="tr-TR" dirty="0">
                <a:latin typeface="+mn-lt"/>
              </a:rPr>
              <a:t> </a:t>
            </a:r>
            <a:r>
              <a:rPr lang="tr-TR" dirty="0" smtClean="0">
                <a:latin typeface="+mn-lt"/>
              </a:rPr>
              <a:t>   </a:t>
            </a:r>
            <a:r>
              <a:rPr lang="en-US" sz="2400" b="1" dirty="0">
                <a:latin typeface="+mn-lt"/>
              </a:rPr>
              <a:t>In the implementation of this Law</a:t>
            </a:r>
            <a:r>
              <a:rPr lang="en-US" sz="2400" b="1" dirty="0" smtClean="0">
                <a:latin typeface="+mn-lt"/>
              </a:rPr>
              <a:t>;</a:t>
            </a:r>
            <a:endParaRPr lang="tr-TR" sz="2400" b="1" dirty="0" smtClean="0">
              <a:latin typeface="+mn-lt"/>
            </a:endParaRPr>
          </a:p>
          <a:p>
            <a:pPr marL="64008" indent="0">
              <a:buNone/>
              <a:defRPr/>
            </a:pPr>
            <a:r>
              <a:rPr lang="tr-TR" sz="2400" b="1" dirty="0" smtClean="0">
                <a:latin typeface="+mn-lt"/>
              </a:rPr>
              <a:t>a) </a:t>
            </a:r>
            <a:r>
              <a:rPr lang="en-US" sz="2400" b="1" dirty="0" smtClean="0">
                <a:latin typeface="+mn-lt"/>
              </a:rPr>
              <a:t>Child</a:t>
            </a:r>
            <a:r>
              <a:rPr lang="en-US" sz="2400" b="1" dirty="0">
                <a:latin typeface="+mn-lt"/>
              </a:rPr>
              <a:t>: Even if he / she is an adult at an early age, the person who is not 18 years of age</a:t>
            </a:r>
            <a:r>
              <a:rPr lang="en-US" sz="2400" b="1" dirty="0" smtClean="0">
                <a:latin typeface="+mn-lt"/>
              </a:rPr>
              <a:t>;</a:t>
            </a:r>
            <a:endParaRPr lang="tr-TR" sz="2400" b="1" dirty="0">
              <a:latin typeface="+mn-lt"/>
            </a:endParaRPr>
          </a:p>
          <a:p>
            <a:pPr marL="64008" indent="0">
              <a:buNone/>
              <a:defRPr/>
            </a:pPr>
            <a:r>
              <a:rPr lang="tr-TR" sz="2400" b="1" dirty="0">
                <a:latin typeface="+mn-lt"/>
              </a:rPr>
              <a:t>    </a:t>
            </a:r>
            <a:r>
              <a:rPr lang="tr-TR" sz="2400" b="1" dirty="0" err="1" smtClean="0">
                <a:latin typeface="+mn-lt"/>
              </a:rPr>
              <a:t>In</a:t>
            </a:r>
            <a:r>
              <a:rPr lang="tr-TR" sz="2400" b="1" dirty="0" smtClean="0">
                <a:latin typeface="+mn-lt"/>
              </a:rPr>
              <a:t> </a:t>
            </a:r>
            <a:r>
              <a:rPr lang="tr-TR" sz="2400" b="1" dirty="0" err="1">
                <a:latin typeface="+mn-lt"/>
              </a:rPr>
              <a:t>this</a:t>
            </a:r>
            <a:r>
              <a:rPr lang="tr-TR" sz="2400" b="1" dirty="0">
                <a:latin typeface="+mn-lt"/>
              </a:rPr>
              <a:t> </a:t>
            </a:r>
            <a:r>
              <a:rPr lang="tr-TR" sz="2400" b="1" dirty="0" err="1">
                <a:latin typeface="+mn-lt"/>
              </a:rPr>
              <a:t>context</a:t>
            </a:r>
            <a:r>
              <a:rPr lang="tr-TR" sz="2400" b="1" dirty="0" smtClean="0">
                <a:latin typeface="+mn-lt"/>
              </a:rPr>
              <a:t>,</a:t>
            </a:r>
          </a:p>
          <a:p>
            <a:pPr marL="64008" indent="0">
              <a:buNone/>
              <a:defRPr/>
            </a:pPr>
            <a:r>
              <a:rPr lang="en-US" sz="2400" b="1" dirty="0">
                <a:latin typeface="+mn-lt"/>
              </a:rPr>
              <a:t>1. Children in need of protection: Physical, mental, moral, social and emotional development and personal safety in danger, neglected or abused child,</a:t>
            </a:r>
            <a:endParaRPr lang="tr-TR" sz="2400" b="1" dirty="0">
              <a:latin typeface="+mn-lt"/>
            </a:endParaRPr>
          </a:p>
        </p:txBody>
      </p:sp>
      <p:pic>
        <p:nvPicPr>
          <p:cNvPr id="74756" name="Picture 2" descr="C:\Users\Dell\Desktop\Ç 1.jpg"/>
          <p:cNvPicPr>
            <a:picLocks noChangeAspect="1" noChangeArrowheads="1"/>
          </p:cNvPicPr>
          <p:nvPr/>
        </p:nvPicPr>
        <p:blipFill>
          <a:blip r:embed="rId2" cstate="print"/>
          <a:srcRect/>
          <a:stretch>
            <a:fillRect/>
          </a:stretch>
        </p:blipFill>
        <p:spPr bwMode="auto">
          <a:xfrm>
            <a:off x="7344834" y="1557338"/>
            <a:ext cx="4847167" cy="5300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defRPr/>
            </a:pPr>
            <a:r>
              <a:rPr lang="tr-TR" b="1" dirty="0"/>
              <a:t>5395 CHILD PROTECTION LAW</a:t>
            </a:r>
            <a:r>
              <a:rPr lang="tr-TR" b="1" dirty="0" smtClean="0"/>
              <a:t/>
            </a:r>
            <a:br>
              <a:rPr lang="tr-TR" b="1" dirty="0" smtClean="0"/>
            </a:br>
            <a:r>
              <a:rPr lang="tr-TR" b="1" dirty="0" smtClean="0"/>
              <a:t>DEFINITIONS</a:t>
            </a:r>
            <a:endParaRPr lang="tr-TR" dirty="0"/>
          </a:p>
        </p:txBody>
      </p:sp>
      <p:sp>
        <p:nvSpPr>
          <p:cNvPr id="75779" name="İçerik Yer Tutucusu 2"/>
          <p:cNvSpPr>
            <a:spLocks noGrp="1"/>
          </p:cNvSpPr>
          <p:nvPr>
            <p:ph idx="1"/>
          </p:nvPr>
        </p:nvSpPr>
        <p:spPr>
          <a:xfrm>
            <a:off x="166255" y="1882775"/>
            <a:ext cx="7178579" cy="4572000"/>
          </a:xfrm>
        </p:spPr>
        <p:txBody>
          <a:bodyPr/>
          <a:lstStyle/>
          <a:p>
            <a:r>
              <a:rPr lang="en-US" altLang="tr-TR" sz="2400" b="1" dirty="0"/>
              <a:t>2. A child who is dragged into a child: a child whose law says that he has committed an act defined as a crime, that he is prosecuted or prosecuted for, or whose security measure is decided due to the act he has committed</a:t>
            </a:r>
            <a:r>
              <a:rPr lang="en-US" altLang="tr-TR" sz="2400" b="1" dirty="0" smtClean="0"/>
              <a:t>,</a:t>
            </a:r>
            <a:endParaRPr lang="tr-TR" altLang="tr-TR" sz="2400" b="1" dirty="0" smtClean="0"/>
          </a:p>
          <a:p>
            <a:r>
              <a:rPr lang="en-US" altLang="tr-TR" sz="2400" b="1" dirty="0"/>
              <a:t>b) Court: The juvenile courts and juvenile penal courts,</a:t>
            </a:r>
            <a:endParaRPr lang="tr-TR" altLang="tr-TR" sz="2400" b="1" dirty="0" smtClean="0"/>
          </a:p>
          <a:p>
            <a:endParaRPr lang="tr-TR" altLang="tr-TR" dirty="0" smtClean="0"/>
          </a:p>
        </p:txBody>
      </p:sp>
      <p:pic>
        <p:nvPicPr>
          <p:cNvPr id="75780" name="Picture 2" descr="C:\Users\Dell\Desktop\Ç5.jpg"/>
          <p:cNvPicPr>
            <a:picLocks noChangeAspect="1" noChangeArrowheads="1"/>
          </p:cNvPicPr>
          <p:nvPr/>
        </p:nvPicPr>
        <p:blipFill>
          <a:blip r:embed="rId2" cstate="print"/>
          <a:srcRect/>
          <a:stretch>
            <a:fillRect/>
          </a:stretch>
        </p:blipFill>
        <p:spPr bwMode="auto">
          <a:xfrm>
            <a:off x="7535333" y="1989139"/>
            <a:ext cx="4656667" cy="4319587"/>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605642" y="1447800"/>
            <a:ext cx="11091553" cy="3329581"/>
          </a:xfrm>
        </p:spPr>
        <p:txBody>
          <a:bodyPr/>
          <a:lstStyle/>
          <a:p>
            <a:r>
              <a:rPr lang="tr-TR" sz="4800" dirty="0" err="1" smtClean="0"/>
              <a:t>Welcome</a:t>
            </a:r>
            <a:r>
              <a:rPr lang="tr-TR" sz="4800" dirty="0" smtClean="0"/>
              <a:t> </a:t>
            </a:r>
            <a:r>
              <a:rPr lang="tr-TR" sz="4800" dirty="0" err="1" smtClean="0"/>
              <a:t>To</a:t>
            </a:r>
            <a:r>
              <a:rPr lang="tr-TR" sz="4800" dirty="0" smtClean="0"/>
              <a:t>  </a:t>
            </a:r>
            <a:r>
              <a:rPr lang="tr-TR" sz="4800" dirty="0" err="1" smtClean="0"/>
              <a:t>Seminar</a:t>
            </a:r>
            <a:r>
              <a:rPr lang="tr-TR" sz="4800" dirty="0" smtClean="0"/>
              <a:t> of</a:t>
            </a:r>
            <a:r>
              <a:rPr lang="en-US" sz="4800" dirty="0" smtClean="0"/>
              <a:t/>
            </a:r>
            <a:br>
              <a:rPr lang="en-US" sz="4800" dirty="0" smtClean="0"/>
            </a:br>
            <a:r>
              <a:rPr lang="en-US" sz="4800" dirty="0" smtClean="0"/>
              <a:t>Laws </a:t>
            </a:r>
            <a:r>
              <a:rPr lang="tr-TR" sz="4800" dirty="0" smtClean="0"/>
              <a:t>o</a:t>
            </a:r>
            <a:r>
              <a:rPr lang="en-US" sz="4800" dirty="0" smtClean="0"/>
              <a:t>n Prevention </a:t>
            </a:r>
            <a:r>
              <a:rPr lang="tr-TR" sz="4800" dirty="0" smtClean="0"/>
              <a:t>o</a:t>
            </a:r>
            <a:r>
              <a:rPr lang="en-US" sz="4800" dirty="0" smtClean="0"/>
              <a:t>f Neglect And Abuse In Children</a:t>
            </a:r>
            <a:r>
              <a:rPr lang="tr-TR" sz="4800" dirty="0" smtClean="0"/>
              <a:t> </a:t>
            </a:r>
            <a:r>
              <a:rPr lang="tr-TR" sz="4800" dirty="0" err="1" smtClean="0"/>
              <a:t>In</a:t>
            </a:r>
            <a:r>
              <a:rPr lang="tr-TR" sz="4800" dirty="0" smtClean="0"/>
              <a:t> </a:t>
            </a:r>
            <a:r>
              <a:rPr lang="tr-TR" sz="4800" dirty="0" err="1" smtClean="0"/>
              <a:t>Turkish</a:t>
            </a:r>
            <a:r>
              <a:rPr lang="tr-TR" sz="4800" dirty="0" smtClean="0"/>
              <a:t> </a:t>
            </a:r>
            <a:r>
              <a:rPr lang="tr-TR" sz="4800" dirty="0" err="1" smtClean="0"/>
              <a:t>Republic</a:t>
            </a:r>
            <a:endParaRPr lang="tr-TR" sz="4800" dirty="0"/>
          </a:p>
        </p:txBody>
      </p:sp>
    </p:spTree>
    <p:extLst>
      <p:ext uri="{BB962C8B-B14F-4D97-AF65-F5344CB8AC3E}">
        <p14:creationId xmlns:p14="http://schemas.microsoft.com/office/powerpoint/2010/main" val="9734309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defRPr/>
            </a:pPr>
            <a:r>
              <a:rPr lang="tr-TR" b="1" dirty="0"/>
              <a:t>5395 CHILD </a:t>
            </a:r>
            <a:r>
              <a:rPr lang="tr-TR" b="1" dirty="0" smtClean="0"/>
              <a:t>PROTECTION LAW</a:t>
            </a:r>
            <a:br>
              <a:rPr lang="tr-TR" b="1" dirty="0" smtClean="0"/>
            </a:br>
            <a:r>
              <a:rPr lang="tr-TR" b="1" dirty="0" smtClean="0"/>
              <a:t>DEFINITIONS</a:t>
            </a:r>
            <a:endParaRPr lang="tr-TR" dirty="0"/>
          </a:p>
        </p:txBody>
      </p:sp>
      <p:sp>
        <p:nvSpPr>
          <p:cNvPr id="76803" name="İçerik Yer Tutucusu 2"/>
          <p:cNvSpPr>
            <a:spLocks noGrp="1"/>
          </p:cNvSpPr>
          <p:nvPr>
            <p:ph idx="1"/>
          </p:nvPr>
        </p:nvSpPr>
        <p:spPr>
          <a:xfrm>
            <a:off x="403761" y="2052918"/>
            <a:ext cx="10984675" cy="4195481"/>
          </a:xfrm>
        </p:spPr>
        <p:txBody>
          <a:bodyPr/>
          <a:lstStyle/>
          <a:p>
            <a:endParaRPr lang="tr-TR" altLang="tr-TR" dirty="0" smtClean="0"/>
          </a:p>
          <a:p>
            <a:r>
              <a:rPr lang="en-US" altLang="tr-TR" sz="2400" b="1" dirty="0"/>
              <a:t>c) Child judge: The judge of the juvenile court, who issues measures to be taken against children in need of protection, except for those who have been prosecuted,</a:t>
            </a:r>
            <a:endParaRPr lang="tr-TR" altLang="tr-TR" sz="2400" b="1"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defRPr/>
            </a:pPr>
            <a:r>
              <a:rPr lang="tr-TR" b="1" dirty="0"/>
              <a:t>5395 CHILD PROTECTION LAW</a:t>
            </a:r>
            <a:r>
              <a:rPr lang="tr-TR" b="1" dirty="0" smtClean="0"/>
              <a:t/>
            </a:r>
            <a:br>
              <a:rPr lang="tr-TR" b="1" dirty="0" smtClean="0"/>
            </a:br>
            <a:r>
              <a:rPr lang="tr-TR" b="1" dirty="0"/>
              <a:t>MEASURES</a:t>
            </a:r>
            <a:endParaRPr lang="tr-TR" dirty="0"/>
          </a:p>
        </p:txBody>
      </p:sp>
      <p:sp>
        <p:nvSpPr>
          <p:cNvPr id="77827" name="İçerik Yer Tutucusu 2"/>
          <p:cNvSpPr>
            <a:spLocks noGrp="1"/>
          </p:cNvSpPr>
          <p:nvPr>
            <p:ph idx="1"/>
          </p:nvPr>
        </p:nvSpPr>
        <p:spPr>
          <a:xfrm>
            <a:off x="415636" y="2052918"/>
            <a:ext cx="11127180" cy="4195481"/>
          </a:xfrm>
        </p:spPr>
        <p:txBody>
          <a:bodyPr/>
          <a:lstStyle/>
          <a:p>
            <a:endParaRPr lang="tr-TR" altLang="tr-TR" dirty="0" smtClean="0"/>
          </a:p>
          <a:p>
            <a:r>
              <a:rPr lang="en-US" altLang="tr-TR" sz="2400" b="1" i="1" dirty="0"/>
              <a:t>Protective and supportive measures: Protective and supportive measures are measures to be taken in the areas of counseling, education, care, health and housing to ensure that the child is primarily protected in his or her family environment. Of them</a:t>
            </a:r>
            <a:r>
              <a:rPr lang="en-US" altLang="tr-TR" sz="2400" b="1" i="1" dirty="0" smtClean="0"/>
              <a:t>;</a:t>
            </a:r>
            <a:endParaRPr lang="tr-TR" altLang="tr-TR" sz="2400" b="1" i="1" dirty="0" smtClean="0"/>
          </a:p>
          <a:p>
            <a:r>
              <a:rPr lang="tr-TR" altLang="tr-TR" sz="2400" b="1" dirty="0" smtClean="0"/>
              <a:t>a)</a:t>
            </a:r>
            <a:r>
              <a:rPr lang="tr-TR" altLang="tr-TR" sz="2400" b="1" dirty="0" err="1" smtClean="0"/>
              <a:t>Counseling</a:t>
            </a:r>
            <a:r>
              <a:rPr lang="tr-TR" altLang="tr-TR" sz="2400" b="1" dirty="0" smtClean="0"/>
              <a:t>,</a:t>
            </a:r>
            <a:endParaRPr lang="tr-TR" altLang="tr-TR" sz="2400" b="1" dirty="0" smtClean="0"/>
          </a:p>
          <a:p>
            <a:r>
              <a:rPr lang="tr-TR" altLang="tr-TR" sz="2400" b="1" dirty="0" smtClean="0"/>
              <a:t> </a:t>
            </a:r>
            <a:r>
              <a:rPr lang="en-US" altLang="tr-TR" sz="2400" b="1" dirty="0"/>
              <a:t>to raise children to those responsible for child care; to guide children in their education and development problems</a:t>
            </a:r>
            <a:r>
              <a:rPr lang="en-US" altLang="tr-TR" dirty="0"/>
              <a:t>,</a:t>
            </a:r>
            <a:endParaRPr lang="tr-TR" altLang="tr-TR"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defRPr/>
            </a:pPr>
            <a:r>
              <a:rPr lang="tr-TR" b="1" dirty="0"/>
              <a:t>5395 CHILD PROTECTION LAW</a:t>
            </a:r>
            <a:br>
              <a:rPr lang="tr-TR" b="1" dirty="0"/>
            </a:br>
            <a:r>
              <a:rPr lang="tr-TR" b="1" dirty="0" smtClean="0"/>
              <a:t>MEASURES</a:t>
            </a:r>
            <a:endParaRPr lang="tr-TR" dirty="0"/>
          </a:p>
        </p:txBody>
      </p:sp>
      <p:sp>
        <p:nvSpPr>
          <p:cNvPr id="78851" name="İçerik Yer Tutucusu 2"/>
          <p:cNvSpPr>
            <a:spLocks noGrp="1"/>
          </p:cNvSpPr>
          <p:nvPr>
            <p:ph idx="1"/>
          </p:nvPr>
        </p:nvSpPr>
        <p:spPr>
          <a:xfrm>
            <a:off x="609601" y="1882775"/>
            <a:ext cx="6447367" cy="4572000"/>
          </a:xfrm>
        </p:spPr>
        <p:txBody>
          <a:bodyPr/>
          <a:lstStyle/>
          <a:p>
            <a:r>
              <a:rPr lang="en-US" altLang="tr-TR" dirty="0"/>
              <a:t>b) The education measure shall be provided for the continuation of the child to an educational institution as day or boarding; to attend a vocational or art acquisition course for the purpose of gaining a job and profession, or to be placed at a professional or public or private sector establishment.</a:t>
            </a:r>
            <a:endParaRPr lang="tr-TR" altLang="tr-TR" dirty="0" smtClean="0"/>
          </a:p>
        </p:txBody>
      </p:sp>
      <p:pic>
        <p:nvPicPr>
          <p:cNvPr id="78852" name="Picture 2" descr="C:\Users\Dell\Desktop\Ç7.jpg"/>
          <p:cNvPicPr>
            <a:picLocks noChangeAspect="1" noChangeArrowheads="1"/>
          </p:cNvPicPr>
          <p:nvPr/>
        </p:nvPicPr>
        <p:blipFill>
          <a:blip r:embed="rId2" cstate="print"/>
          <a:srcRect/>
          <a:stretch>
            <a:fillRect/>
          </a:stretch>
        </p:blipFill>
        <p:spPr bwMode="auto">
          <a:xfrm>
            <a:off x="7247467" y="1916113"/>
            <a:ext cx="4944533" cy="48260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54379" y="452718"/>
            <a:ext cx="11798438" cy="1400530"/>
          </a:xfrm>
        </p:spPr>
        <p:txBody>
          <a:bodyPr>
            <a:normAutofit/>
          </a:bodyPr>
          <a:lstStyle/>
          <a:p>
            <a:pPr>
              <a:defRPr/>
            </a:pPr>
            <a:r>
              <a:rPr lang="tr-TR" b="1" dirty="0"/>
              <a:t>5395 CHILD PROTECTION </a:t>
            </a:r>
            <a:r>
              <a:rPr lang="tr-TR" b="1" dirty="0" smtClean="0"/>
              <a:t>LAW MEASURES</a:t>
            </a:r>
            <a:endParaRPr lang="tr-TR" dirty="0"/>
          </a:p>
        </p:txBody>
      </p:sp>
      <p:sp>
        <p:nvSpPr>
          <p:cNvPr id="3" name="İçerik Yer Tutucusu 2"/>
          <p:cNvSpPr>
            <a:spLocks noGrp="1"/>
          </p:cNvSpPr>
          <p:nvPr>
            <p:ph idx="1"/>
          </p:nvPr>
        </p:nvSpPr>
        <p:spPr>
          <a:xfrm>
            <a:off x="1" y="1721923"/>
            <a:ext cx="7344834" cy="3835729"/>
          </a:xfrm>
        </p:spPr>
        <p:txBody>
          <a:bodyPr>
            <a:normAutofit/>
          </a:bodyPr>
          <a:lstStyle/>
          <a:p>
            <a:pPr>
              <a:defRPr/>
            </a:pPr>
            <a:endParaRPr lang="tr-TR" b="1" dirty="0"/>
          </a:p>
          <a:p>
            <a:pPr>
              <a:defRPr/>
            </a:pPr>
            <a:r>
              <a:rPr lang="en-US" b="1" dirty="0"/>
              <a:t>c) the care measure shall ensure that the child is able to benefit from the official or special care home or protective family services if the person responsible for the care of the child cannot fulfill his duty for any reason</a:t>
            </a:r>
            <a:r>
              <a:rPr lang="en-US" b="1" dirty="0" smtClean="0"/>
              <a:t>,</a:t>
            </a:r>
            <a:endParaRPr lang="tr-TR" b="1" dirty="0" smtClean="0"/>
          </a:p>
          <a:p>
            <a:pPr>
              <a:defRPr/>
            </a:pPr>
            <a:r>
              <a:rPr lang="en-US" b="1" dirty="0"/>
              <a:t>d) The health measure shall provide for the temporary and permanent medical care and rehabilitation necessary for the protection and treatment of the child's physical and mental health, and for the treatment of those who use addictive substances.</a:t>
            </a:r>
            <a:endParaRPr lang="tr-TR" b="1" dirty="0"/>
          </a:p>
        </p:txBody>
      </p:sp>
      <p:pic>
        <p:nvPicPr>
          <p:cNvPr id="79876" name="Picture 2" descr="C:\Users\Dell\Desktop\Ç7.jpg"/>
          <p:cNvPicPr>
            <a:picLocks noChangeAspect="1" noChangeArrowheads="1"/>
          </p:cNvPicPr>
          <p:nvPr/>
        </p:nvPicPr>
        <p:blipFill>
          <a:blip r:embed="rId2" cstate="print"/>
          <a:srcRect/>
          <a:stretch>
            <a:fillRect/>
          </a:stretch>
        </p:blipFill>
        <p:spPr bwMode="auto">
          <a:xfrm>
            <a:off x="7152217" y="1628776"/>
            <a:ext cx="4800600" cy="52292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pPr>
              <a:defRPr/>
            </a:pPr>
            <a:r>
              <a:rPr lang="tr-TR" b="1" dirty="0"/>
              <a:t>5395 CHILD PROTECTION LAW</a:t>
            </a:r>
            <a:r>
              <a:rPr lang="tr-TR" b="1" dirty="0" smtClean="0"/>
              <a:t/>
            </a:r>
            <a:br>
              <a:rPr lang="tr-TR" b="1" dirty="0" smtClean="0"/>
            </a:br>
            <a:r>
              <a:rPr lang="tr-TR" b="1" dirty="0"/>
              <a:t>AUTHORITY IN MEASURES</a:t>
            </a:r>
            <a:endParaRPr lang="tr-TR" dirty="0"/>
          </a:p>
        </p:txBody>
      </p:sp>
      <p:sp>
        <p:nvSpPr>
          <p:cNvPr id="3" name="İçerik Yer Tutucusu 2"/>
          <p:cNvSpPr>
            <a:spLocks noGrp="1"/>
          </p:cNvSpPr>
          <p:nvPr>
            <p:ph idx="1"/>
          </p:nvPr>
        </p:nvSpPr>
        <p:spPr>
          <a:xfrm>
            <a:off x="95003" y="1882775"/>
            <a:ext cx="7345082" cy="4572000"/>
          </a:xfrm>
        </p:spPr>
        <p:txBody>
          <a:bodyPr>
            <a:normAutofit/>
          </a:bodyPr>
          <a:lstStyle/>
          <a:p>
            <a:pPr>
              <a:defRPr/>
            </a:pPr>
            <a:endParaRPr lang="tr-TR" b="1" dirty="0"/>
          </a:p>
          <a:p>
            <a:pPr>
              <a:defRPr/>
            </a:pPr>
            <a:r>
              <a:rPr lang="en-US" b="1" dirty="0"/>
              <a:t>Protective and supportive measures for children in need of protection are taken by the child judge in the place where the child, his / her parent, his / her guardian or his / her people live in the interests of the child</a:t>
            </a:r>
            <a:r>
              <a:rPr lang="en-US" b="1" dirty="0" smtClean="0"/>
              <a:t>.</a:t>
            </a:r>
            <a:endParaRPr lang="tr-TR" b="1" dirty="0" smtClean="0"/>
          </a:p>
          <a:p>
            <a:pPr>
              <a:defRPr/>
            </a:pPr>
            <a:r>
              <a:rPr lang="en-US" b="1" dirty="0"/>
              <a:t>The implementation of the measures of the measure shall be examined at the latest by the judge or the court, which takes the quarterly periods.</a:t>
            </a:r>
            <a:endParaRPr lang="tr-TR" b="1" dirty="0"/>
          </a:p>
        </p:txBody>
      </p:sp>
      <p:pic>
        <p:nvPicPr>
          <p:cNvPr id="86020" name="Picture 2" descr="C:\Users\Dell\Desktop\Ç8.jpg"/>
          <p:cNvPicPr>
            <a:picLocks noChangeAspect="1" noChangeArrowheads="1"/>
          </p:cNvPicPr>
          <p:nvPr/>
        </p:nvPicPr>
        <p:blipFill>
          <a:blip r:embed="rId2" cstate="print"/>
          <a:srcRect/>
          <a:stretch>
            <a:fillRect/>
          </a:stretch>
        </p:blipFill>
        <p:spPr bwMode="auto">
          <a:xfrm>
            <a:off x="7344834" y="1628776"/>
            <a:ext cx="4703233" cy="5040313"/>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flipH="1" flipV="1">
            <a:off x="13309600" y="2844800"/>
            <a:ext cx="772160" cy="981612"/>
          </a:xfrm>
        </p:spPr>
        <p:txBody>
          <a:bodyPr/>
          <a:lstStyle/>
          <a:p>
            <a:endParaRPr lang="tr-TR" dirty="0"/>
          </a:p>
        </p:txBody>
      </p:sp>
      <p:sp>
        <p:nvSpPr>
          <p:cNvPr id="3" name="2 İçerik Yer Tutucusu"/>
          <p:cNvSpPr>
            <a:spLocks noGrp="1"/>
          </p:cNvSpPr>
          <p:nvPr>
            <p:ph idx="1"/>
          </p:nvPr>
        </p:nvSpPr>
        <p:spPr>
          <a:xfrm>
            <a:off x="1262743" y="2731008"/>
            <a:ext cx="8787110" cy="1916390"/>
          </a:xfrm>
        </p:spPr>
        <p:txBody>
          <a:bodyPr/>
          <a:lstStyle/>
          <a:p>
            <a:pPr>
              <a:buNone/>
            </a:pPr>
            <a:r>
              <a:rPr lang="en-US" sz="4800" b="1" dirty="0" smtClean="0"/>
              <a:t>THANK</a:t>
            </a:r>
            <a:r>
              <a:rPr lang="tr-TR" sz="4800" b="1" dirty="0" smtClean="0"/>
              <a:t>S</a:t>
            </a:r>
            <a:r>
              <a:rPr lang="en-US" sz="4800" b="1" dirty="0" smtClean="0"/>
              <a:t> </a:t>
            </a:r>
            <a:r>
              <a:rPr lang="en-US" sz="4800" b="1" dirty="0"/>
              <a:t>FOR LISTENING </a:t>
            </a:r>
            <a:r>
              <a:rPr lang="tr-TR" sz="4800" b="1" dirty="0" smtClean="0"/>
              <a:t> </a:t>
            </a:r>
            <a:endParaRPr lang="tr-TR" sz="4800" b="1" dirty="0" smtClean="0"/>
          </a:p>
          <a:p>
            <a:pPr>
              <a:buNone/>
            </a:pPr>
            <a:r>
              <a:rPr lang="tr-TR" sz="4800" b="1" dirty="0" smtClean="0"/>
              <a:t>HABİB KARATEPE</a:t>
            </a:r>
            <a:r>
              <a:rPr lang="tr-TR" sz="4800" b="1" dirty="0" smtClean="0"/>
              <a:t>            </a:t>
            </a:r>
            <a:endParaRPr lang="tr-TR" b="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351312" y="-416120"/>
            <a:ext cx="10515600" cy="1851025"/>
          </a:xfrm>
        </p:spPr>
        <p:txBody>
          <a:bodyPr>
            <a:normAutofit fontScale="90000"/>
          </a:bodyPr>
          <a:lstStyle/>
          <a:p>
            <a:pPr algn="ctr">
              <a:defRPr/>
            </a:pPr>
            <a:r>
              <a:rPr lang="tr-TR" b="1" dirty="0"/>
              <a:t/>
            </a:r>
            <a:br>
              <a:rPr lang="tr-TR" b="1" dirty="0"/>
            </a:br>
            <a:r>
              <a:rPr lang="tr-TR" b="1" dirty="0"/>
              <a:t>International </a:t>
            </a:r>
            <a:r>
              <a:rPr lang="tr-TR" b="1" dirty="0" err="1"/>
              <a:t>Conventions</a:t>
            </a:r>
            <a:r>
              <a:rPr lang="tr-TR" b="1" dirty="0"/>
              <a:t> on </a:t>
            </a:r>
            <a:r>
              <a:rPr lang="tr-TR" b="1" dirty="0" err="1"/>
              <a:t>Measures</a:t>
            </a:r>
            <a:r>
              <a:rPr lang="tr-TR" b="1" dirty="0"/>
              <a:t> </a:t>
            </a:r>
            <a:r>
              <a:rPr lang="tr-TR" b="1" dirty="0" err="1"/>
              <a:t>Regarding</a:t>
            </a:r>
            <a:r>
              <a:rPr lang="tr-TR" b="1" dirty="0"/>
              <a:t> </a:t>
            </a:r>
            <a:r>
              <a:rPr lang="tr-TR" b="1" dirty="0" err="1"/>
              <a:t>Sexual</a:t>
            </a:r>
            <a:r>
              <a:rPr lang="tr-TR" b="1" dirty="0"/>
              <a:t> </a:t>
            </a:r>
            <a:r>
              <a:rPr lang="tr-TR" b="1" dirty="0" err="1"/>
              <a:t>Abuse</a:t>
            </a:r>
            <a:endParaRPr lang="tr-TR" b="1" dirty="0"/>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1784679203"/>
              </p:ext>
            </p:extLst>
          </p:nvPr>
        </p:nvGraphicFramePr>
        <p:xfrm>
          <a:off x="844062" y="1434905"/>
          <a:ext cx="10494498" cy="443719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Unvan 1"/>
          <p:cNvSpPr>
            <a:spLocks noGrp="1"/>
          </p:cNvSpPr>
          <p:nvPr>
            <p:ph type="title"/>
          </p:nvPr>
        </p:nvSpPr>
        <p:spPr>
          <a:xfrm>
            <a:off x="609600" y="136526"/>
            <a:ext cx="10972800" cy="1052513"/>
          </a:xfrm>
        </p:spPr>
        <p:txBody>
          <a:bodyPr/>
          <a:lstStyle/>
          <a:p>
            <a:pPr algn="ctr"/>
            <a:r>
              <a:rPr lang="en-US" altLang="tr-TR" sz="2800" b="1" dirty="0"/>
              <a:t>National Legislation on Children's Rights and Sexuality</a:t>
            </a:r>
            <a:endParaRPr lang="tr-TR" altLang="tr-TR" sz="2800" b="1" dirty="0" smtClean="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779585859"/>
              </p:ext>
            </p:extLst>
          </p:nvPr>
        </p:nvGraphicFramePr>
        <p:xfrm>
          <a:off x="504968" y="996288"/>
          <a:ext cx="10620232" cy="5861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yagram 2"/>
          <p:cNvGraphicFramePr/>
          <p:nvPr>
            <p:extLst>
              <p:ext uri="{D42A27DB-BD31-4B8C-83A1-F6EECF244321}">
                <p14:modId xmlns:p14="http://schemas.microsoft.com/office/powerpoint/2010/main" val="3532319291"/>
              </p:ext>
            </p:extLst>
          </p:nvPr>
        </p:nvGraphicFramePr>
        <p:xfrm>
          <a:off x="6421439" y="1522201"/>
          <a:ext cx="5481804" cy="40325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yagram 1"/>
          <p:cNvGraphicFramePr/>
          <p:nvPr>
            <p:extLst>
              <p:ext uri="{D42A27DB-BD31-4B8C-83A1-F6EECF244321}">
                <p14:modId xmlns:p14="http://schemas.microsoft.com/office/powerpoint/2010/main" val="2212875200"/>
              </p:ext>
            </p:extLst>
          </p:nvPr>
        </p:nvGraphicFramePr>
        <p:xfrm>
          <a:off x="724678" y="1522201"/>
          <a:ext cx="5339239" cy="40325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7284" name="7 Metin kutusu"/>
          <p:cNvSpPr txBox="1">
            <a:spLocks noChangeArrowheads="1"/>
          </p:cNvSpPr>
          <p:nvPr/>
        </p:nvSpPr>
        <p:spPr bwMode="auto">
          <a:xfrm>
            <a:off x="1399118" y="5651500"/>
            <a:ext cx="3526367" cy="477054"/>
          </a:xfrm>
          <a:prstGeom prst="rect">
            <a:avLst/>
          </a:prstGeom>
          <a:noFill/>
          <a:ln w="9525">
            <a:noFill/>
            <a:miter lim="800000"/>
            <a:headEnd/>
            <a:tailEnd/>
          </a:ln>
        </p:spPr>
        <p:txBody>
          <a:bodyPr>
            <a:spAutoFit/>
          </a:bodyPr>
          <a:lstStyle/>
          <a:p>
            <a:r>
              <a:rPr lang="tr-TR" altLang="tr-TR" sz="2500" b="1">
                <a:solidFill>
                  <a:srgbClr val="FF0000"/>
                </a:solidFill>
                <a:latin typeface="Segoe Print" pitchFamily="2" charset="0"/>
              </a:rPr>
              <a:t>TCK MADDE 278</a:t>
            </a:r>
          </a:p>
        </p:txBody>
      </p:sp>
      <p:sp>
        <p:nvSpPr>
          <p:cNvPr id="97285" name="8 Metin kutusu"/>
          <p:cNvSpPr txBox="1">
            <a:spLocks noChangeArrowheads="1"/>
          </p:cNvSpPr>
          <p:nvPr/>
        </p:nvSpPr>
        <p:spPr bwMode="auto">
          <a:xfrm>
            <a:off x="7903633" y="5651500"/>
            <a:ext cx="3437467" cy="477054"/>
          </a:xfrm>
          <a:prstGeom prst="rect">
            <a:avLst/>
          </a:prstGeom>
          <a:noFill/>
          <a:ln w="9525">
            <a:noFill/>
            <a:miter lim="800000"/>
            <a:headEnd/>
            <a:tailEnd/>
          </a:ln>
        </p:spPr>
        <p:txBody>
          <a:bodyPr>
            <a:spAutoFit/>
          </a:bodyPr>
          <a:lstStyle/>
          <a:p>
            <a:r>
              <a:rPr lang="tr-TR" altLang="tr-TR" sz="2500" b="1">
                <a:solidFill>
                  <a:srgbClr val="FF0000"/>
                </a:solidFill>
                <a:latin typeface="Segoe Print" pitchFamily="2" charset="0"/>
              </a:rPr>
              <a:t>TCK MADDE 279</a:t>
            </a:r>
          </a:p>
        </p:txBody>
      </p:sp>
      <p:sp>
        <p:nvSpPr>
          <p:cNvPr id="97286" name="9 Metin kutusu"/>
          <p:cNvSpPr txBox="1">
            <a:spLocks noChangeArrowheads="1"/>
          </p:cNvSpPr>
          <p:nvPr/>
        </p:nvSpPr>
        <p:spPr bwMode="auto">
          <a:xfrm>
            <a:off x="2406652" y="655638"/>
            <a:ext cx="7156449" cy="523220"/>
          </a:xfrm>
          <a:prstGeom prst="rect">
            <a:avLst/>
          </a:prstGeom>
          <a:noFill/>
          <a:ln w="9525">
            <a:noFill/>
            <a:miter lim="800000"/>
            <a:headEnd/>
            <a:tailEnd/>
          </a:ln>
        </p:spPr>
        <p:txBody>
          <a:bodyPr>
            <a:spAutoFit/>
          </a:bodyPr>
          <a:lstStyle/>
          <a:p>
            <a:pPr algn="ctr"/>
            <a:r>
              <a:rPr lang="tr-TR" altLang="tr-TR" sz="2800" b="1" dirty="0">
                <a:latin typeface="Segoe Print" pitchFamily="2" charset="0"/>
              </a:rPr>
              <a:t>NOTICE OF LIABILITY</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Unvan 1"/>
          <p:cNvSpPr>
            <a:spLocks noGrp="1"/>
          </p:cNvSpPr>
          <p:nvPr>
            <p:ph type="title"/>
          </p:nvPr>
        </p:nvSpPr>
        <p:spPr>
          <a:xfrm>
            <a:off x="87086" y="-474634"/>
            <a:ext cx="11495314" cy="1400530"/>
          </a:xfrm>
        </p:spPr>
        <p:txBody>
          <a:bodyPr/>
          <a:lstStyle/>
          <a:p>
            <a:r>
              <a:rPr lang="en-US" dirty="0"/>
              <a:t/>
            </a:r>
            <a:br>
              <a:rPr lang="en-US" dirty="0"/>
            </a:br>
            <a:r>
              <a:rPr lang="en-US" dirty="0" smtClean="0"/>
              <a:t>LEGAL NOTIFICATION AND LEGAL PROCESS</a:t>
            </a:r>
            <a:endParaRPr lang="tr-TR" altLang="tr-TR" dirty="0" smtClean="0"/>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379375259"/>
              </p:ext>
            </p:extLst>
          </p:nvPr>
        </p:nvGraphicFramePr>
        <p:xfrm>
          <a:off x="731520" y="1266092"/>
          <a:ext cx="10850880" cy="45297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İçerik Yer Tutucusu 1"/>
          <p:cNvGraphicFramePr>
            <a:graphicFrameLocks noGrp="1"/>
          </p:cNvGraphicFramePr>
          <p:nvPr>
            <p:ph idx="1"/>
            <p:extLst>
              <p:ext uri="{D42A27DB-BD31-4B8C-83A1-F6EECF244321}">
                <p14:modId xmlns:p14="http://schemas.microsoft.com/office/powerpoint/2010/main" val="3589974065"/>
              </p:ext>
            </p:extLst>
          </p:nvPr>
        </p:nvGraphicFramePr>
        <p:xfrm>
          <a:off x="838200" y="1556085"/>
          <a:ext cx="10515600" cy="33158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flipH="1" flipV="1">
            <a:off x="13217234" y="5029199"/>
            <a:ext cx="138547" cy="124692"/>
          </a:xfrm>
        </p:spPr>
        <p:txBody>
          <a:bodyPr/>
          <a:lstStyle/>
          <a:p>
            <a:endParaRPr lang="tr-TR" dirty="0"/>
          </a:p>
        </p:txBody>
      </p:sp>
      <p:sp>
        <p:nvSpPr>
          <p:cNvPr id="3" name="İçerik Yer Tutucusu 2"/>
          <p:cNvSpPr>
            <a:spLocks noGrp="1"/>
          </p:cNvSpPr>
          <p:nvPr>
            <p:ph idx="1"/>
          </p:nvPr>
        </p:nvSpPr>
        <p:spPr>
          <a:xfrm>
            <a:off x="975224" y="521207"/>
            <a:ext cx="9374604" cy="5292435"/>
          </a:xfrm>
        </p:spPr>
        <p:txBody>
          <a:bodyPr>
            <a:normAutofit/>
          </a:bodyPr>
          <a:lstStyle/>
          <a:p>
            <a:pPr marL="0" indent="0">
              <a:buNone/>
            </a:pPr>
            <a:endParaRPr lang="tr-TR" sz="2800" dirty="0" smtClean="0"/>
          </a:p>
          <a:p>
            <a:r>
              <a:rPr lang="en-US" sz="2800" dirty="0" smtClean="0"/>
              <a:t>the </a:t>
            </a:r>
            <a:r>
              <a:rPr lang="en-US" sz="2800" dirty="0"/>
              <a:t>law of the goods and the integrity of persons in our country is guaranteed by law</a:t>
            </a:r>
            <a:endParaRPr lang="tr-TR" sz="2800" dirty="0" smtClean="0"/>
          </a:p>
          <a:p>
            <a:r>
              <a:rPr lang="tr-TR" sz="2800" dirty="0" smtClean="0"/>
              <a:t>i</a:t>
            </a:r>
            <a:r>
              <a:rPr lang="en-US" sz="2800" dirty="0" smtClean="0"/>
              <a:t>n </a:t>
            </a:r>
            <a:r>
              <a:rPr lang="en-US" sz="2800" dirty="0"/>
              <a:t>our country, the responsibility for ensuring the safety of people, property and honor is given to the Ministry of Interior.</a:t>
            </a:r>
          </a:p>
          <a:p>
            <a:r>
              <a:rPr lang="en-US" sz="2800" dirty="0"/>
              <a:t>  It is carried out by the Child Branch Directorate.</a:t>
            </a:r>
            <a:endParaRPr lang="tr-TR" sz="2800" dirty="0"/>
          </a:p>
        </p:txBody>
      </p:sp>
      <p:sp>
        <p:nvSpPr>
          <p:cNvPr id="4" name="Rectangle 1"/>
          <p:cNvSpPr>
            <a:spLocks noChangeArrowheads="1"/>
          </p:cNvSpPr>
          <p:nvPr/>
        </p:nvSpPr>
        <p:spPr bwMode="auto">
          <a:xfrm>
            <a:off x="0" y="90100"/>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499736" y="-616482"/>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14457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flipH="1">
            <a:off x="12884727" y="2535383"/>
            <a:ext cx="318654" cy="249381"/>
          </a:xfrm>
        </p:spPr>
        <p:txBody>
          <a:bodyPr/>
          <a:lstStyle/>
          <a:p>
            <a:endParaRPr lang="tr-TR" b="1" dirty="0"/>
          </a:p>
        </p:txBody>
      </p:sp>
      <p:sp>
        <p:nvSpPr>
          <p:cNvPr id="3" name="İçerik Yer Tutucusu 2"/>
          <p:cNvSpPr>
            <a:spLocks noGrp="1"/>
          </p:cNvSpPr>
          <p:nvPr>
            <p:ph idx="1"/>
          </p:nvPr>
        </p:nvSpPr>
        <p:spPr>
          <a:xfrm>
            <a:off x="558062" y="1797212"/>
            <a:ext cx="10829266" cy="2590800"/>
          </a:xfrm>
        </p:spPr>
        <p:txBody>
          <a:bodyPr>
            <a:normAutofit/>
          </a:bodyPr>
          <a:lstStyle/>
          <a:p>
            <a:r>
              <a:rPr lang="en-US" sz="2800" dirty="0"/>
              <a:t/>
            </a:r>
            <a:br>
              <a:rPr lang="en-US" sz="2800" dirty="0"/>
            </a:br>
            <a:r>
              <a:rPr lang="en-US" sz="2800" dirty="0"/>
              <a:t>preparation of laws in our </a:t>
            </a:r>
            <a:r>
              <a:rPr lang="en-US" sz="2800" dirty="0" smtClean="0"/>
              <a:t>country</a:t>
            </a:r>
            <a:r>
              <a:rPr lang="tr-TR" sz="2800" dirty="0" smtClean="0"/>
              <a:t> is </a:t>
            </a:r>
            <a:r>
              <a:rPr lang="en-US" sz="2800" dirty="0" err="1" smtClean="0"/>
              <a:t>tak</a:t>
            </a:r>
            <a:r>
              <a:rPr lang="tr-TR" sz="2800" dirty="0" smtClean="0"/>
              <a:t>en</a:t>
            </a:r>
            <a:r>
              <a:rPr lang="en-US" sz="2800" dirty="0" smtClean="0"/>
              <a:t> </a:t>
            </a:r>
            <a:r>
              <a:rPr lang="en-US" sz="2800" dirty="0"/>
              <a:t>into account the benefit of the child</a:t>
            </a:r>
            <a:r>
              <a:rPr lang="tr-TR" sz="2800" dirty="0" smtClean="0"/>
              <a:t> </a:t>
            </a:r>
            <a:r>
              <a:rPr lang="en-US" sz="2800" b="1" dirty="0"/>
              <a:t>all kinds of </a:t>
            </a:r>
            <a:r>
              <a:rPr lang="en-US" sz="3600" b="1" dirty="0"/>
              <a:t>decisions</a:t>
            </a:r>
            <a:r>
              <a:rPr lang="en-US" sz="2800" b="1" dirty="0"/>
              <a:t> and applications related to </a:t>
            </a:r>
            <a:r>
              <a:rPr lang="en-US" sz="2800" b="1" dirty="0" smtClean="0"/>
              <a:t>children</a:t>
            </a:r>
            <a:endParaRPr lang="tr-TR" sz="2800" b="1" dirty="0"/>
          </a:p>
        </p:txBody>
      </p:sp>
    </p:spTree>
    <p:extLst>
      <p:ext uri="{BB962C8B-B14F-4D97-AF65-F5344CB8AC3E}">
        <p14:creationId xmlns:p14="http://schemas.microsoft.com/office/powerpoint/2010/main" val="3660326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İyon">
  <a:themeElements>
    <a:clrScheme name="İy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TM04033919[[fn=Devre]]</Template>
  <TotalTime>658</TotalTime>
  <Words>1526</Words>
  <Application>Microsoft Office PowerPoint</Application>
  <PresentationFormat>Geniş ekran</PresentationFormat>
  <Paragraphs>120</Paragraphs>
  <Slides>25</Slides>
  <Notes>3</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25</vt:i4>
      </vt:variant>
    </vt:vector>
  </HeadingPairs>
  <TitlesOfParts>
    <vt:vector size="32" baseType="lpstr">
      <vt:lpstr>Arial</vt:lpstr>
      <vt:lpstr>Calibri</vt:lpstr>
      <vt:lpstr>Century Gothic</vt:lpstr>
      <vt:lpstr>Segoe Print</vt:lpstr>
      <vt:lpstr>Wingdings 2</vt:lpstr>
      <vt:lpstr>Wingdings 3</vt:lpstr>
      <vt:lpstr>1_İyon</vt:lpstr>
      <vt:lpstr> ERASMUS+2018-1-TR-KA201-058001 «SMART STEPS FOR PREVENTING CHILD SEXUAL ABUSE»  TRAINIG OF TRAINERS TURKEY  17-21 JUNE 2019</vt:lpstr>
      <vt:lpstr>Welcome To  Seminar of Laws on Prevention of Neglect And Abuse In Children In Turkish Republic</vt:lpstr>
      <vt:lpstr> International Conventions on Measures Regarding Sexual Abuse</vt:lpstr>
      <vt:lpstr>National Legislation on Children's Rights and Sexuality</vt:lpstr>
      <vt:lpstr>PowerPoint Sunusu</vt:lpstr>
      <vt:lpstr> LEGAL NOTIFICATION AND LEGAL PROCESS</vt:lpstr>
      <vt:lpstr>PowerPoint Sunusu</vt:lpstr>
      <vt:lpstr>PowerPoint Sunusu</vt:lpstr>
      <vt:lpstr>PowerPoint Sunusu</vt:lpstr>
      <vt:lpstr>PowerPoint Sunusu</vt:lpstr>
      <vt:lpstr>PowerPoint Sunusu</vt:lpstr>
      <vt:lpstr>PowerPoint Sunusu</vt:lpstr>
      <vt:lpstr>Institutions that are authorized to prevent neglect and abuse in our country</vt:lpstr>
      <vt:lpstr>Institutions that are authorized to prevent neglect and abuse in our country </vt:lpstr>
      <vt:lpstr>When we encounter with the cases of sexual abuse in our country, it is necessary to apply to these institutions</vt:lpstr>
      <vt:lpstr>5395 CHILD PROTECTION LAW OBJECTIVE</vt:lpstr>
      <vt:lpstr>5395 CHILD PROTECTION LAW  SCOPE                                              </vt:lpstr>
      <vt:lpstr>5395 CHILD PROTECTION LAW DEFINITIONS</vt:lpstr>
      <vt:lpstr>5395 CHILD PROTECTION LAW DEFINITIONS</vt:lpstr>
      <vt:lpstr>5395 CHILD PROTECTION LAW DEFINITIONS</vt:lpstr>
      <vt:lpstr>5395 CHILD PROTECTION LAW MEASURES</vt:lpstr>
      <vt:lpstr>5395 CHILD PROTECTION LAW MEASURES</vt:lpstr>
      <vt:lpstr>5395 CHILD PROTECTION LAW MEASURES</vt:lpstr>
      <vt:lpstr>5395 CHILD PROTECTION LAW AUTHORITY IN MEASURES</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ZuhalOZBAY</dc:creator>
  <cp:lastModifiedBy>ZuhalOZBAY</cp:lastModifiedBy>
  <cp:revision>97</cp:revision>
  <dcterms:created xsi:type="dcterms:W3CDTF">2019-05-23T12:51:10Z</dcterms:created>
  <dcterms:modified xsi:type="dcterms:W3CDTF">2019-05-31T07:17:59Z</dcterms:modified>
</cp:coreProperties>
</file>